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 id="2147483672" r:id="rId2"/>
    <p:sldMasterId id="2147483684" r:id="rId3"/>
    <p:sldMasterId id="2147483696" r:id="rId4"/>
    <p:sldMasterId id="2147484044" r:id="rId5"/>
    <p:sldMasterId id="2147484056" r:id="rId6"/>
    <p:sldMasterId id="2147484403" r:id="rId7"/>
    <p:sldMasterId id="2147484415" r:id="rId8"/>
    <p:sldMasterId id="2147484427" r:id="rId9"/>
    <p:sldMasterId id="2147484451" r:id="rId10"/>
    <p:sldMasterId id="2147484475" r:id="rId11"/>
    <p:sldMasterId id="2147484487" r:id="rId12"/>
    <p:sldMasterId id="2147484511" r:id="rId13"/>
    <p:sldMasterId id="2147484523" r:id="rId14"/>
    <p:sldMasterId id="2147484535" r:id="rId15"/>
    <p:sldMasterId id="2147484559" r:id="rId16"/>
    <p:sldMasterId id="2147484571" r:id="rId17"/>
    <p:sldMasterId id="2147484583" r:id="rId18"/>
    <p:sldMasterId id="2147484595" r:id="rId19"/>
    <p:sldMasterId id="2147484607" r:id="rId20"/>
  </p:sldMasterIdLst>
  <p:notesMasterIdLst>
    <p:notesMasterId r:id="rId163"/>
  </p:notesMasterIdLst>
  <p:sldIdLst>
    <p:sldId id="700" r:id="rId21"/>
    <p:sldId id="701" r:id="rId22"/>
    <p:sldId id="702" r:id="rId23"/>
    <p:sldId id="703" r:id="rId24"/>
    <p:sldId id="704" r:id="rId25"/>
    <p:sldId id="705" r:id="rId26"/>
    <p:sldId id="706" r:id="rId27"/>
    <p:sldId id="707" r:id="rId28"/>
    <p:sldId id="708" r:id="rId29"/>
    <p:sldId id="709" r:id="rId30"/>
    <p:sldId id="507" r:id="rId31"/>
    <p:sldId id="556" r:id="rId32"/>
    <p:sldId id="509" r:id="rId33"/>
    <p:sldId id="510" r:id="rId34"/>
    <p:sldId id="312" r:id="rId35"/>
    <p:sldId id="313" r:id="rId36"/>
    <p:sldId id="511" r:id="rId37"/>
    <p:sldId id="688" r:id="rId38"/>
    <p:sldId id="689" r:id="rId39"/>
    <p:sldId id="690" r:id="rId40"/>
    <p:sldId id="512" r:id="rId41"/>
    <p:sldId id="513" r:id="rId42"/>
    <p:sldId id="514" r:id="rId43"/>
    <p:sldId id="557" r:id="rId44"/>
    <p:sldId id="558" r:id="rId45"/>
    <p:sldId id="559" r:id="rId46"/>
    <p:sldId id="560" r:id="rId47"/>
    <p:sldId id="561" r:id="rId48"/>
    <p:sldId id="562" r:id="rId49"/>
    <p:sldId id="563" r:id="rId50"/>
    <p:sldId id="564" r:id="rId51"/>
    <p:sldId id="316" r:id="rId52"/>
    <p:sldId id="565" r:id="rId53"/>
    <p:sldId id="739" r:id="rId54"/>
    <p:sldId id="691" r:id="rId55"/>
    <p:sldId id="692" r:id="rId56"/>
    <p:sldId id="693" r:id="rId57"/>
    <p:sldId id="694" r:id="rId58"/>
    <p:sldId id="695" r:id="rId59"/>
    <p:sldId id="698" r:id="rId60"/>
    <p:sldId id="696" r:id="rId61"/>
    <p:sldId id="697" r:id="rId62"/>
    <p:sldId id="699" r:id="rId63"/>
    <p:sldId id="318" r:id="rId64"/>
    <p:sldId id="566" r:id="rId65"/>
    <p:sldId id="570" r:id="rId66"/>
    <p:sldId id="571" r:id="rId67"/>
    <p:sldId id="572" r:id="rId68"/>
    <p:sldId id="573" r:id="rId69"/>
    <p:sldId id="574" r:id="rId70"/>
    <p:sldId id="575" r:id="rId71"/>
    <p:sldId id="576" r:id="rId72"/>
    <p:sldId id="577" r:id="rId73"/>
    <p:sldId id="578" r:id="rId74"/>
    <p:sldId id="579" r:id="rId75"/>
    <p:sldId id="580" r:id="rId76"/>
    <p:sldId id="581" r:id="rId77"/>
    <p:sldId id="582" r:id="rId78"/>
    <p:sldId id="583" r:id="rId79"/>
    <p:sldId id="584" r:id="rId80"/>
    <p:sldId id="585" r:id="rId81"/>
    <p:sldId id="586" r:id="rId82"/>
    <p:sldId id="587" r:id="rId83"/>
    <p:sldId id="589" r:id="rId84"/>
    <p:sldId id="590" r:id="rId85"/>
    <p:sldId id="591" r:id="rId86"/>
    <p:sldId id="592" r:id="rId87"/>
    <p:sldId id="593" r:id="rId88"/>
    <p:sldId id="594" r:id="rId89"/>
    <p:sldId id="710" r:id="rId90"/>
    <p:sldId id="711" r:id="rId91"/>
    <p:sldId id="712" r:id="rId92"/>
    <p:sldId id="713" r:id="rId93"/>
    <p:sldId id="601" r:id="rId94"/>
    <p:sldId id="768" r:id="rId95"/>
    <p:sldId id="769" r:id="rId96"/>
    <p:sldId id="770" r:id="rId97"/>
    <p:sldId id="771" r:id="rId98"/>
    <p:sldId id="772" r:id="rId99"/>
    <p:sldId id="773" r:id="rId100"/>
    <p:sldId id="774" r:id="rId101"/>
    <p:sldId id="609" r:id="rId102"/>
    <p:sldId id="775" r:id="rId103"/>
    <p:sldId id="776" r:id="rId104"/>
    <p:sldId id="777" r:id="rId105"/>
    <p:sldId id="778" r:id="rId106"/>
    <p:sldId id="779" r:id="rId107"/>
    <p:sldId id="780" r:id="rId108"/>
    <p:sldId id="781" r:id="rId109"/>
    <p:sldId id="782" r:id="rId110"/>
    <p:sldId id="783" r:id="rId111"/>
    <p:sldId id="784" r:id="rId112"/>
    <p:sldId id="785" r:id="rId113"/>
    <p:sldId id="786" r:id="rId114"/>
    <p:sldId id="787" r:id="rId115"/>
    <p:sldId id="788" r:id="rId116"/>
    <p:sldId id="789" r:id="rId117"/>
    <p:sldId id="790" r:id="rId118"/>
    <p:sldId id="625" r:id="rId119"/>
    <p:sldId id="742" r:id="rId120"/>
    <p:sldId id="743" r:id="rId121"/>
    <p:sldId id="744" r:id="rId122"/>
    <p:sldId id="745" r:id="rId123"/>
    <p:sldId id="746" r:id="rId124"/>
    <p:sldId id="747" r:id="rId125"/>
    <p:sldId id="748" r:id="rId126"/>
    <p:sldId id="749" r:id="rId127"/>
    <p:sldId id="750" r:id="rId128"/>
    <p:sldId id="751" r:id="rId129"/>
    <p:sldId id="752" r:id="rId130"/>
    <p:sldId id="753" r:id="rId131"/>
    <p:sldId id="754" r:id="rId132"/>
    <p:sldId id="755" r:id="rId133"/>
    <p:sldId id="756" r:id="rId134"/>
    <p:sldId id="757" r:id="rId135"/>
    <p:sldId id="758" r:id="rId136"/>
    <p:sldId id="759" r:id="rId137"/>
    <p:sldId id="760" r:id="rId138"/>
    <p:sldId id="761" r:id="rId139"/>
    <p:sldId id="762" r:id="rId140"/>
    <p:sldId id="763" r:id="rId141"/>
    <p:sldId id="764" r:id="rId142"/>
    <p:sldId id="765" r:id="rId143"/>
    <p:sldId id="766" r:id="rId144"/>
    <p:sldId id="767" r:id="rId145"/>
    <p:sldId id="645" r:id="rId146"/>
    <p:sldId id="646" r:id="rId147"/>
    <p:sldId id="660" r:id="rId148"/>
    <p:sldId id="741" r:id="rId149"/>
    <p:sldId id="661" r:id="rId150"/>
    <p:sldId id="738" r:id="rId151"/>
    <p:sldId id="649" r:id="rId152"/>
    <p:sldId id="650" r:id="rId153"/>
    <p:sldId id="651" r:id="rId154"/>
    <p:sldId id="652" r:id="rId155"/>
    <p:sldId id="653" r:id="rId156"/>
    <p:sldId id="654" r:id="rId157"/>
    <p:sldId id="655" r:id="rId158"/>
    <p:sldId id="656" r:id="rId159"/>
    <p:sldId id="657" r:id="rId160"/>
    <p:sldId id="658" r:id="rId161"/>
    <p:sldId id="659" r:id="rId162"/>
  </p:sldIdLst>
  <p:sldSz cx="9144000" cy="6858000" type="screen4x3"/>
  <p:notesSz cx="6858000" cy="9144000"/>
  <p:defaultTextStyle>
    <a:defPPr>
      <a:defRPr lang="ca-E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D1"/>
    <a:srgbClr val="FFFFFF"/>
    <a:srgbClr val="BBE0E3"/>
    <a:srgbClr val="BFBFBF"/>
    <a:srgbClr val="C00000"/>
    <a:srgbClr val="953735"/>
    <a:srgbClr val="66FFFF"/>
    <a:srgbClr val="FFFF99"/>
    <a:srgbClr val="008000"/>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60"/>
  </p:normalViewPr>
  <p:slideViewPr>
    <p:cSldViewPr>
      <p:cViewPr>
        <p:scale>
          <a:sx n="90" d="100"/>
          <a:sy n="90" d="100"/>
        </p:scale>
        <p:origin x="-1632" y="-6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38" Type="http://schemas.openxmlformats.org/officeDocument/2006/relationships/slide" Target="slides/slide118.xml"/><Relationship Id="rId154" Type="http://schemas.openxmlformats.org/officeDocument/2006/relationships/slide" Target="slides/slide134.xml"/><Relationship Id="rId159" Type="http://schemas.openxmlformats.org/officeDocument/2006/relationships/slide" Target="slides/slide139.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slide" Target="slides/slide108.xml"/><Relationship Id="rId144" Type="http://schemas.openxmlformats.org/officeDocument/2006/relationships/slide" Target="slides/slide124.xml"/><Relationship Id="rId149" Type="http://schemas.openxmlformats.org/officeDocument/2006/relationships/slide" Target="slides/slide129.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160" Type="http://schemas.openxmlformats.org/officeDocument/2006/relationships/slide" Target="slides/slide140.xml"/><Relationship Id="rId165" Type="http://schemas.openxmlformats.org/officeDocument/2006/relationships/viewProps" Target="viewProps.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134" Type="http://schemas.openxmlformats.org/officeDocument/2006/relationships/slide" Target="slides/slide114.xml"/><Relationship Id="rId139" Type="http://schemas.openxmlformats.org/officeDocument/2006/relationships/slide" Target="slides/slide119.xml"/><Relationship Id="rId80" Type="http://schemas.openxmlformats.org/officeDocument/2006/relationships/slide" Target="slides/slide60.xml"/><Relationship Id="rId85" Type="http://schemas.openxmlformats.org/officeDocument/2006/relationships/slide" Target="slides/slide65.xml"/><Relationship Id="rId150" Type="http://schemas.openxmlformats.org/officeDocument/2006/relationships/slide" Target="slides/slide130.xml"/><Relationship Id="rId155" Type="http://schemas.openxmlformats.org/officeDocument/2006/relationships/slide" Target="slides/slide13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slide" Target="slides/slide120.xml"/><Relationship Id="rId145" Type="http://schemas.openxmlformats.org/officeDocument/2006/relationships/slide" Target="slides/slide125.xml"/><Relationship Id="rId161" Type="http://schemas.openxmlformats.org/officeDocument/2006/relationships/slide" Target="slides/slide141.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6" Type="http://schemas.openxmlformats.org/officeDocument/2006/relationships/slide" Target="slides/slide86.xml"/><Relationship Id="rId114" Type="http://schemas.openxmlformats.org/officeDocument/2006/relationships/slide" Target="slides/slide94.xml"/><Relationship Id="rId119" Type="http://schemas.openxmlformats.org/officeDocument/2006/relationships/slide" Target="slides/slide99.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30" Type="http://schemas.openxmlformats.org/officeDocument/2006/relationships/slide" Target="slides/slide110.xml"/><Relationship Id="rId135" Type="http://schemas.openxmlformats.org/officeDocument/2006/relationships/slide" Target="slides/slide115.xml"/><Relationship Id="rId143" Type="http://schemas.openxmlformats.org/officeDocument/2006/relationships/slide" Target="slides/slide123.xml"/><Relationship Id="rId148" Type="http://schemas.openxmlformats.org/officeDocument/2006/relationships/slide" Target="slides/slide128.xml"/><Relationship Id="rId151" Type="http://schemas.openxmlformats.org/officeDocument/2006/relationships/slide" Target="slides/slide131.xml"/><Relationship Id="rId156" Type="http://schemas.openxmlformats.org/officeDocument/2006/relationships/slide" Target="slides/slide136.xml"/><Relationship Id="rId16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slide" Target="slides/slide121.xml"/><Relationship Id="rId146" Type="http://schemas.openxmlformats.org/officeDocument/2006/relationships/slide" Target="slides/slide126.xml"/><Relationship Id="rId16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162" Type="http://schemas.openxmlformats.org/officeDocument/2006/relationships/slide" Target="slides/slide14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slide" Target="slides/slide116.xml"/><Relationship Id="rId157" Type="http://schemas.openxmlformats.org/officeDocument/2006/relationships/slide" Target="slides/slide137.xml"/><Relationship Id="rId61" Type="http://schemas.openxmlformats.org/officeDocument/2006/relationships/slide" Target="slides/slide41.xml"/><Relationship Id="rId82" Type="http://schemas.openxmlformats.org/officeDocument/2006/relationships/slide" Target="slides/slide62.xml"/><Relationship Id="rId152" Type="http://schemas.openxmlformats.org/officeDocument/2006/relationships/slide" Target="slides/slide13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158" Type="http://schemas.openxmlformats.org/officeDocument/2006/relationships/slide" Target="slides/slide138.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a:defRPr>
            </a:lvl1pPr>
          </a:lstStyle>
          <a:p>
            <a:pPr>
              <a:defRPr/>
            </a:pPr>
            <a:endParaRPr lang="es-ES"/>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a:defRPr>
            </a:lvl1pPr>
          </a:lstStyle>
          <a:p>
            <a:pPr>
              <a:defRPr/>
            </a:pPr>
            <a:endParaRPr lang="es-ES"/>
          </a:p>
        </p:txBody>
      </p:sp>
      <p:sp>
        <p:nvSpPr>
          <p:cNvPr id="132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a:defRPr>
            </a:lvl1pPr>
          </a:lstStyle>
          <a:p>
            <a:pPr>
              <a:defRPr/>
            </a:pPr>
            <a:endParaRPr lang="es-E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a:defRPr>
            </a:lvl1pPr>
          </a:lstStyle>
          <a:p>
            <a:pPr>
              <a:defRPr/>
            </a:pPr>
            <a:fld id="{A90857C1-FFE4-47A6-95C4-161923441DC2}" type="slidenum">
              <a:rPr lang="es-ES"/>
              <a:pPr>
                <a:defRPr/>
              </a:pPr>
              <a:t>‹N›</a:t>
            </a:fld>
            <a:endParaRPr lang="es-ES"/>
          </a:p>
        </p:txBody>
      </p:sp>
    </p:spTree>
    <p:extLst>
      <p:ext uri="{BB962C8B-B14F-4D97-AF65-F5344CB8AC3E}">
        <p14:creationId xmlns:p14="http://schemas.microsoft.com/office/powerpoint/2010/main" val="8386819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9C60289-8330-4819-A0F7-756A3AE901CB}" type="slidenum">
              <a:rPr lang="it-IT" smtClean="0">
                <a:solidFill>
                  <a:prstClr val="black"/>
                </a:solidFill>
              </a:rPr>
              <a:pPr/>
              <a:t>71</a:t>
            </a:fld>
            <a:endParaRPr lang="it-IT">
              <a:solidFill>
                <a:prstClr val="black"/>
              </a:solidFill>
            </a:endParaRPr>
          </a:p>
        </p:txBody>
      </p:sp>
    </p:spTree>
    <p:extLst>
      <p:ext uri="{BB962C8B-B14F-4D97-AF65-F5344CB8AC3E}">
        <p14:creationId xmlns:p14="http://schemas.microsoft.com/office/powerpoint/2010/main" val="496467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9C60289-8330-4819-A0F7-756A3AE901CB}" type="slidenum">
              <a:rPr lang="it-IT" smtClean="0">
                <a:solidFill>
                  <a:prstClr val="black"/>
                </a:solidFill>
              </a:rPr>
              <a:pPr/>
              <a:t>72</a:t>
            </a:fld>
            <a:endParaRPr lang="it-IT">
              <a:solidFill>
                <a:prstClr val="black"/>
              </a:solidFill>
            </a:endParaRPr>
          </a:p>
        </p:txBody>
      </p:sp>
    </p:spTree>
    <p:extLst>
      <p:ext uri="{BB962C8B-B14F-4D97-AF65-F5344CB8AC3E}">
        <p14:creationId xmlns:p14="http://schemas.microsoft.com/office/powerpoint/2010/main" val="496467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9C60289-8330-4819-A0F7-756A3AE901CB}" type="slidenum">
              <a:rPr lang="it-IT" smtClean="0">
                <a:solidFill>
                  <a:prstClr val="black"/>
                </a:solidFill>
              </a:rPr>
              <a:pPr/>
              <a:t>73</a:t>
            </a:fld>
            <a:endParaRPr lang="it-IT">
              <a:solidFill>
                <a:prstClr val="black"/>
              </a:solidFill>
            </a:endParaRPr>
          </a:p>
        </p:txBody>
      </p:sp>
    </p:spTree>
    <p:extLst>
      <p:ext uri="{BB962C8B-B14F-4D97-AF65-F5344CB8AC3E}">
        <p14:creationId xmlns:p14="http://schemas.microsoft.com/office/powerpoint/2010/main" val="496467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9.xml"/><Relationship Id="rId5" Type="http://schemas.openxmlformats.org/officeDocument/2006/relationships/tags" Target="../tags/tag10.xml"/><Relationship Id="rId4"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9.xml"/><Relationship Id="rId5" Type="http://schemas.openxmlformats.org/officeDocument/2006/relationships/tags" Target="../tags/tag15.xml"/><Relationship Id="rId4" Type="http://schemas.openxmlformats.org/officeDocument/2006/relationships/tags" Target="../tags/tag14.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9.xml"/><Relationship Id="rId5" Type="http://schemas.openxmlformats.org/officeDocument/2006/relationships/tags" Target="../tags/tag20.xml"/><Relationship Id="rId4" Type="http://schemas.openxmlformats.org/officeDocument/2006/relationships/tags" Target="../tags/tag19.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slideMaster" Target="../slideMasters/slideMaster19.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203.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9.xml"/><Relationship Id="rId4" Type="http://schemas.openxmlformats.org/officeDocument/2006/relationships/tags" Target="../tags/tag38.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slideMaster" Target="../slideMasters/slideMaster19.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s>
</file>

<file path=ppt/slideLayouts/_rels/slideLayout207.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slideMaster" Target="../slideMasters/slideMaster19.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Layouts/_rels/slideLayout208.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9.xml"/><Relationship Id="rId5" Type="http://schemas.openxmlformats.org/officeDocument/2006/relationships/tags" Target="../tags/tag58.xml"/><Relationship Id="rId4" Type="http://schemas.openxmlformats.org/officeDocument/2006/relationships/tags" Target="../tags/tag57.xml"/></Relationships>
</file>

<file path=ppt/slideLayouts/_rels/slideLayout209.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9.xml"/><Relationship Id="rId5" Type="http://schemas.openxmlformats.org/officeDocument/2006/relationships/tags" Target="../tags/tag63.xml"/><Relationship Id="rId4" Type="http://schemas.openxmlformats.org/officeDocument/2006/relationships/tags" Target="../tags/tag6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D84CCFA-4050-4ABD-949A-DD096A242A5C}" type="slidenum">
              <a:rPr lang="it-IT"/>
              <a:pPr>
                <a:defRPr/>
              </a:pPr>
              <a:t>‹N›</a:t>
            </a:fld>
            <a:endParaRPr lang="it-IT"/>
          </a:p>
        </p:txBody>
      </p:sp>
    </p:spTree>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2366F3B-01A2-487C-B9AB-87940D656483}" type="slidenum">
              <a:rPr lang="it-IT"/>
              <a:pPr>
                <a:defRPr/>
              </a:pPr>
              <a:t>‹N›</a:t>
            </a:fld>
            <a:endParaRPr lang="it-IT"/>
          </a:p>
        </p:txBody>
      </p:sp>
    </p:spTree>
  </p:cSld>
  <p:clrMapOvr>
    <a:masterClrMapping/>
  </p:clrMapOvr>
  <p:transition spd="med">
    <p:dissolv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910A98AC-0A9B-4DE0-92D1-C25D91E2FA1C}"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6C2A98D-F293-4EAB-ABAC-4DB2CC808955}" type="slidenum">
              <a:rPr lang="it-IT"/>
              <a:pPr>
                <a:defRPr/>
              </a:pPr>
              <a:t>‹N›</a:t>
            </a:fld>
            <a:endParaRPr lang="it-IT"/>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6B8A245-B9DF-4F6C-8BB3-DF2395A16CC0}"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BCB1C6A-422B-417B-B5E4-4D50CC6332EA}" type="slidenum">
              <a:rPr lang="it-IT"/>
              <a:pPr>
                <a:defRPr/>
              </a:pPr>
              <a:t>‹N›</a:t>
            </a:fld>
            <a:endParaRPr lang="it-IT"/>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3C1C582-DE59-4D96-B8F1-BFF1D4E7D490}"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02E6E7C-33E6-4FEB-A8A3-CF9156254DF1}" type="slidenum">
              <a:rPr lang="it-IT"/>
              <a:pPr>
                <a:defRPr/>
              </a:pPr>
              <a:t>‹N›</a:t>
            </a:fld>
            <a:endParaRPr lang="it-IT"/>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04C55B2-F0BF-4CF8-9801-8D7394F72D52}" type="datetimeFigureOut">
              <a:rPr lang="it-IT"/>
              <a:pPr>
                <a:defRPr/>
              </a:pPr>
              <a:t>08/12/2012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96C348D-C38E-431E-98D8-C4C3C8EE3514}" type="slidenum">
              <a:rPr lang="it-IT"/>
              <a:pPr>
                <a:defRPr/>
              </a:pPr>
              <a:t>‹N›</a:t>
            </a:fld>
            <a:endParaRPr lang="it-IT"/>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EE4FC4B-E632-4035-AFD9-D3C61D1A52E9}" type="datetimeFigureOut">
              <a:rPr lang="it-IT"/>
              <a:pPr>
                <a:defRPr/>
              </a:pPr>
              <a:t>08/12/2012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F790A631-2458-4F9F-86D4-9BAE74D72A29}" type="slidenum">
              <a:rPr lang="it-IT"/>
              <a:pPr>
                <a:defRPr/>
              </a:pPr>
              <a:t>‹N›</a:t>
            </a:fld>
            <a:endParaRPr lang="it-IT"/>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4433301D-68B3-487A-B9F7-7C386333F84B}" type="datetimeFigureOut">
              <a:rPr lang="it-IT"/>
              <a:pPr>
                <a:defRPr/>
              </a:pPr>
              <a:t>08/12/2012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FED3FE0C-2417-4B7F-811D-8F5B831EBD72}" type="slidenum">
              <a:rPr lang="it-IT"/>
              <a:pPr>
                <a:defRPr/>
              </a:pPr>
              <a:t>‹N›</a:t>
            </a:fld>
            <a:endParaRPr lang="it-IT"/>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F387E16-0089-47DE-9B4D-B99E22F0CA9D}" type="datetimeFigureOut">
              <a:rPr lang="it-IT"/>
              <a:pPr>
                <a:defRPr/>
              </a:pPr>
              <a:t>08/12/2012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1A0AE43E-36A5-4BB5-A160-3476DBC0977C}" type="slidenum">
              <a:rPr lang="it-IT"/>
              <a:pPr>
                <a:defRPr/>
              </a:pPr>
              <a:t>‹N›</a:t>
            </a:fld>
            <a:endParaRPr lang="it-IT"/>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4B693C1-23C9-494D-9931-F7BC4397B070}" type="datetimeFigureOut">
              <a:rPr lang="it-IT"/>
              <a:pPr>
                <a:defRPr/>
              </a:pPr>
              <a:t>08/12/2012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04A31DC-168F-4A38-B206-8160605D9443}" type="slidenum">
              <a:rPr lang="it-IT"/>
              <a:pPr>
                <a:defRPr/>
              </a:pPr>
              <a:t>‹N›</a:t>
            </a:fld>
            <a:endParaRPr lang="it-IT"/>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8CE30B8-EA36-4DA2-BD79-B6B94E236F3A}" type="datetimeFigureOut">
              <a:rPr lang="it-IT"/>
              <a:pPr>
                <a:defRPr/>
              </a:pPr>
              <a:t>08/12/2012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1D66E67-4269-448B-972F-7BB1FD79761E}" type="slidenum">
              <a:rPr lang="it-IT"/>
              <a:pPr>
                <a:defRPr/>
              </a:pPr>
              <a:t>‹N›</a:t>
            </a:fld>
            <a:endParaRPr lang="it-IT"/>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C821F71-45C5-4C83-9532-4C226460867E}"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76C3FFB-E3ED-4A2B-81B4-AE1971A39B07}"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26DF8DC-892A-403A-8BD1-23BA367DCCAD}" type="slidenum">
              <a:rPr lang="it-IT"/>
              <a:pPr>
                <a:defRPr/>
              </a:pPr>
              <a:t>‹N›</a:t>
            </a:fld>
            <a:endParaRPr lang="it-IT"/>
          </a:p>
        </p:txBody>
      </p:sp>
    </p:spTree>
  </p:cSld>
  <p:clrMapOvr>
    <a:masterClrMapping/>
  </p:clrMapOvr>
  <p:transition spd="med">
    <p:dissolv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DE1B5F7-4427-4645-8248-12EDC8D2824E}"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2CECAA6-1B82-4CCC-A10B-DBC929673495}" type="slidenum">
              <a:rPr lang="it-IT"/>
              <a:pPr>
                <a:defRPr/>
              </a:pPr>
              <a:t>‹N›</a:t>
            </a:fld>
            <a:endParaRPr lang="it-IT"/>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D96AB5A-1F17-433F-A98C-BBB36C180E6D}" type="slidenum">
              <a:rPr lang="ca-ES"/>
              <a:pPr>
                <a:defRPr/>
              </a:pPr>
              <a:t>‹N›</a:t>
            </a:fld>
            <a:endParaRPr lang="ca-ES"/>
          </a:p>
        </p:txBody>
      </p:sp>
    </p:spTree>
  </p:cSld>
  <p:clrMapOvr>
    <a:masterClrMapping/>
  </p:clrMapOvr>
  <p:transition spd="slow">
    <p:dissolv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02671FB-AC38-435A-9409-6859E3F2B32B}" type="slidenum">
              <a:rPr lang="ca-ES"/>
              <a:pPr>
                <a:defRPr/>
              </a:pPr>
              <a:t>‹N›</a:t>
            </a:fld>
            <a:endParaRPr lang="ca-ES"/>
          </a:p>
        </p:txBody>
      </p:sp>
    </p:spTree>
  </p:cSld>
  <p:clrMapOvr>
    <a:masterClrMapping/>
  </p:clrMapOvr>
  <p:transition spd="slow">
    <p:dissolv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177C7F0-F436-4CDE-967B-8422F2C220FE}" type="slidenum">
              <a:rPr lang="ca-ES"/>
              <a:pPr>
                <a:defRPr/>
              </a:pPr>
              <a:t>‹N›</a:t>
            </a:fld>
            <a:endParaRPr lang="ca-ES"/>
          </a:p>
        </p:txBody>
      </p:sp>
    </p:spTree>
  </p:cSld>
  <p:clrMapOvr>
    <a:masterClrMapping/>
  </p:clrMapOvr>
  <p:transition spd="slow">
    <p:dissolv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17F25D8E-C4B9-4A4A-848B-06C94018BFB4}" type="slidenum">
              <a:rPr lang="ca-ES"/>
              <a:pPr>
                <a:defRPr/>
              </a:pPr>
              <a:t>‹N›</a:t>
            </a:fld>
            <a:endParaRPr lang="ca-ES"/>
          </a:p>
        </p:txBody>
      </p:sp>
    </p:spTree>
  </p:cSld>
  <p:clrMapOvr>
    <a:masterClrMapping/>
  </p:clrMapOvr>
  <p:transition spd="slow">
    <p:dissolv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FC664CBF-E663-4BD2-98D6-FD47DEFAAAE9}" type="slidenum">
              <a:rPr lang="ca-ES"/>
              <a:pPr>
                <a:defRPr/>
              </a:pPr>
              <a:t>‹N›</a:t>
            </a:fld>
            <a:endParaRPr lang="ca-ES"/>
          </a:p>
        </p:txBody>
      </p:sp>
    </p:spTree>
  </p:cSld>
  <p:clrMapOvr>
    <a:masterClrMapping/>
  </p:clrMapOvr>
  <p:transition spd="slow">
    <p:dissolv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0BB32623-2306-4FA1-9C4D-CCA6AE742B9E}" type="slidenum">
              <a:rPr lang="ca-ES"/>
              <a:pPr>
                <a:defRPr/>
              </a:pPr>
              <a:t>‹N›</a:t>
            </a:fld>
            <a:endParaRPr lang="ca-ES"/>
          </a:p>
        </p:txBody>
      </p:sp>
    </p:spTree>
  </p:cSld>
  <p:clrMapOvr>
    <a:masterClrMapping/>
  </p:clrMapOvr>
  <p:transition spd="slow">
    <p:dissolv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99C6E0DC-12BA-4679-9655-5882962E97C4}" type="slidenum">
              <a:rPr lang="ca-ES"/>
              <a:pPr>
                <a:defRPr/>
              </a:pPr>
              <a:t>‹N›</a:t>
            </a:fld>
            <a:endParaRPr lang="ca-ES"/>
          </a:p>
        </p:txBody>
      </p:sp>
    </p:spTree>
  </p:cSld>
  <p:clrMapOvr>
    <a:masterClrMapping/>
  </p:clrMapOvr>
  <p:transition spd="slow">
    <p:dissolv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94453C57-CF2A-4843-AFC9-0BD1EC6BAD5F}" type="slidenum">
              <a:rPr lang="ca-ES"/>
              <a:pPr>
                <a:defRPr/>
              </a:pPr>
              <a:t>‹N›</a:t>
            </a:fld>
            <a:endParaRPr lang="ca-ES"/>
          </a:p>
        </p:txBody>
      </p:sp>
    </p:spTree>
  </p:cSld>
  <p:clrMapOvr>
    <a:masterClrMapping/>
  </p:clrMapOvr>
  <p:transition spd="slow">
    <p:dissolv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2DC94408-8017-47AA-AAF6-B62D41CF4ACB}" type="slidenum">
              <a:rPr lang="ca-ES"/>
              <a:pPr>
                <a:defRPr/>
              </a:pPr>
              <a:t>‹N›</a:t>
            </a:fld>
            <a:endParaRPr lang="ca-ES"/>
          </a:p>
        </p:txBody>
      </p:sp>
    </p:spTree>
  </p:cSld>
  <p:clrMapOvr>
    <a:masterClrMapping/>
  </p:clrMapOvr>
  <p:transition spd="slow">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6BA6D44-AB3F-4750-A215-A40B673BFF46}" type="slidenum">
              <a:rPr lang="ca-ES"/>
              <a:pPr>
                <a:defRPr/>
              </a:pPr>
              <a:t>‹N›</a:t>
            </a:fld>
            <a:endParaRPr lang="ca-ES"/>
          </a:p>
        </p:txBody>
      </p:sp>
    </p:spTree>
  </p:cSld>
  <p:clrMapOvr>
    <a:masterClrMapping/>
  </p:clrMapOvr>
  <p:transition spd="slow">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827815A-64A0-4CDD-9921-5AC9436B3ECA}" type="slidenum">
              <a:rPr lang="ca-ES"/>
              <a:pPr>
                <a:defRPr/>
              </a:pPr>
              <a:t>‹N›</a:t>
            </a:fld>
            <a:endParaRPr lang="ca-ES"/>
          </a:p>
        </p:txBody>
      </p:sp>
    </p:spTree>
  </p:cSld>
  <p:clrMapOvr>
    <a:masterClrMapping/>
  </p:clrMapOvr>
  <p:transition spd="slow">
    <p:dissolv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3174226-BF0C-461D-A03A-A2FF4BBCD647}" type="slidenum">
              <a:rPr lang="ca-ES"/>
              <a:pPr>
                <a:defRPr/>
              </a:pPr>
              <a:t>‹N›</a:t>
            </a:fld>
            <a:endParaRPr lang="ca-ES"/>
          </a:p>
        </p:txBody>
      </p:sp>
    </p:spTree>
  </p:cSld>
  <p:clrMapOvr>
    <a:masterClrMapping/>
  </p:clrMapOvr>
  <p:transition spd="slow">
    <p:dissolv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F78DE095-DEC2-41BF-9FE6-FB51FA93CCD4}"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3BFAE798-258E-4446-971C-23C9F1A7D957}" type="slidenum">
              <a:rPr lang="it-IT"/>
              <a:pPr>
                <a:defRPr/>
              </a:pPr>
              <a:t>‹N›</a:t>
            </a:fld>
            <a:endParaRPr lang="it-IT"/>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6C89326F-95C8-4A22-B3AA-036A30484F86}"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7A3217C3-1B51-441A-B4B8-54096BA332DB}" type="slidenum">
              <a:rPr lang="it-IT"/>
              <a:pPr>
                <a:defRPr/>
              </a:pPr>
              <a:t>‹N›</a:t>
            </a:fld>
            <a:endParaRPr lang="it-IT"/>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9BCDFC2-F767-4516-A75B-E6E2CB0E7AFE}"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18865B0F-FB39-4DA5-9B52-F6F1AE94CD40}" type="slidenum">
              <a:rPr lang="it-IT"/>
              <a:pPr>
                <a:defRPr/>
              </a:pPr>
              <a:t>‹N›</a:t>
            </a:fld>
            <a:endParaRPr lang="it-IT"/>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7F0C5625-BB16-4D2B-8B36-5060BD817E9B}" type="datetimeFigureOut">
              <a:rPr lang="it-IT"/>
              <a:pPr>
                <a:defRPr/>
              </a:pPr>
              <a:t>08/12/2012</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97205017-7318-4597-A719-EB16D1A4F0E9}" type="slidenum">
              <a:rPr lang="it-IT"/>
              <a:pPr>
                <a:defRPr/>
              </a:pPr>
              <a:t>‹N›</a:t>
            </a:fld>
            <a:endParaRPr lang="it-IT"/>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A4D232E3-04FA-4F40-BA20-B450522765CF}" type="datetimeFigureOut">
              <a:rPr lang="it-IT"/>
              <a:pPr>
                <a:defRPr/>
              </a:pPr>
              <a:t>08/12/2012</a:t>
            </a:fld>
            <a:endParaRPr lang="it-IT"/>
          </a:p>
        </p:txBody>
      </p:sp>
      <p:sp>
        <p:nvSpPr>
          <p:cNvPr id="8" name="Segnaposto piè di pagina 7"/>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9" name="Segnaposto numero diapositiva 8"/>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820A6B9D-E34B-4797-92DA-AE185B7FB000}" type="slidenum">
              <a:rPr lang="it-IT"/>
              <a:pPr>
                <a:defRPr/>
              </a:pPr>
              <a:t>‹N›</a:t>
            </a:fld>
            <a:endParaRPr lang="it-IT"/>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A3C2C998-A85E-4427-B468-85C93CCE3F1C}" type="datetimeFigureOut">
              <a:rPr lang="it-IT"/>
              <a:pPr>
                <a:defRPr/>
              </a:pPr>
              <a:t>08/12/2012</a:t>
            </a:fld>
            <a:endParaRPr lang="it-IT"/>
          </a:p>
        </p:txBody>
      </p:sp>
      <p:sp>
        <p:nvSpPr>
          <p:cNvPr id="4" name="Segnaposto piè di pagina 3"/>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5" name="Segnaposto numero diapositiva 4"/>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23FB7EEE-6B8F-41B3-AE87-B9B9863135BE}" type="slidenum">
              <a:rPr lang="it-IT"/>
              <a:pPr>
                <a:defRPr/>
              </a:pPr>
              <a:t>‹N›</a:t>
            </a:fld>
            <a:endParaRPr lang="it-IT"/>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156D3FBE-CE6B-4912-A6E9-7573B8971024}" type="datetimeFigureOut">
              <a:rPr lang="it-IT"/>
              <a:pPr>
                <a:defRPr/>
              </a:pPr>
              <a:t>08/12/2012</a:t>
            </a:fld>
            <a:endParaRPr lang="it-IT"/>
          </a:p>
        </p:txBody>
      </p:sp>
      <p:sp>
        <p:nvSpPr>
          <p:cNvPr id="3" name="Segnaposto piè di pagina 2"/>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4" name="Segnaposto numero diapositiva 3"/>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89A8BACC-FC90-4EE8-BA07-D3E7E468702C}" type="slidenum">
              <a:rPr lang="it-IT"/>
              <a:pPr>
                <a:defRPr/>
              </a:pPr>
              <a:t>‹N›</a:t>
            </a:fld>
            <a:endParaRPr lang="it-IT"/>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306E759E-E13B-45CA-A954-BC8DBDC4B9A6}" type="datetimeFigureOut">
              <a:rPr lang="it-IT"/>
              <a:pPr>
                <a:defRPr/>
              </a:pPr>
              <a:t>08/12/2012</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84AFA12D-7115-4430-B271-FA644669A2E9}"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D2C25AD4-B8CC-47F7-B0AE-D3BAA1D8A1DF}" type="slidenum">
              <a:rPr lang="ca-ES"/>
              <a:pPr>
                <a:defRPr/>
              </a:pPr>
              <a:t>‹N›</a:t>
            </a:fld>
            <a:endParaRPr lang="ca-ES"/>
          </a:p>
        </p:txBody>
      </p:sp>
    </p:spTree>
  </p:cSld>
  <p:clrMapOvr>
    <a:masterClrMapping/>
  </p:clrMapOvr>
  <p:transition spd="slow">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4583A3CD-8C1C-4280-A52D-4A05499CF231}" type="datetimeFigureOut">
              <a:rPr lang="it-IT"/>
              <a:pPr>
                <a:defRPr/>
              </a:pPr>
              <a:t>08/12/2012</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DB537E25-94A7-42F4-98CC-377BC5BB04AB}" type="slidenum">
              <a:rPr lang="it-IT"/>
              <a:pPr>
                <a:defRPr/>
              </a:pPr>
              <a:t>‹N›</a:t>
            </a:fld>
            <a:endParaRPr lang="it-IT"/>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181B36EF-3E11-4518-90D5-8228973BC04F}"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6D7637EB-8736-4472-B0B3-A79F62242B48}" type="slidenum">
              <a:rPr lang="it-IT"/>
              <a:pPr>
                <a:defRPr/>
              </a:pPr>
              <a:t>‹N›</a:t>
            </a:fld>
            <a:endParaRPr lang="it-IT"/>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7454CDAA-40A0-4E6B-AC30-1B9408E7AEA0}"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C436A696-7E03-448D-A3FE-45CE6DBDC709}" type="slidenum">
              <a:rPr lang="it-IT"/>
              <a:pPr>
                <a:defRPr/>
              </a:pPr>
              <a:t>‹N›</a:t>
            </a:fld>
            <a:endParaRPr lang="it-IT"/>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E67454C5-B1C4-4E02-8785-D559F6DAEDD6}"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1645557-5731-4B3E-8EE7-2D2AEDF0240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707328785"/>
      </p:ext>
    </p:extLst>
  </p:cSld>
  <p:clrMapOvr>
    <a:masterClrMapping/>
  </p:clrMapOvr>
  <p:transition spd="med">
    <p:push/>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231C2D1-C599-4D61-BF99-01F799025141}"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06BEEA2-DC4E-4BE1-9538-0A3FCCCD6F6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98818070"/>
      </p:ext>
    </p:extLst>
  </p:cSld>
  <p:clrMapOvr>
    <a:masterClrMapping/>
  </p:clrMapOvr>
  <p:transition spd="med">
    <p:push/>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8D68C2DC-9EE0-4C29-A3C9-27B008066523}"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052B9D0-EA81-4823-9FD4-75B3577CB8E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046683170"/>
      </p:ext>
    </p:extLst>
  </p:cSld>
  <p:clrMapOvr>
    <a:masterClrMapping/>
  </p:clrMapOvr>
  <p:transition spd="med">
    <p:push/>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F20214A-4EE4-4E47-A655-4358C911C7C0}" type="datetimeFigureOut">
              <a:rPr lang="it-IT">
                <a:solidFill>
                  <a:prstClr val="black">
                    <a:tint val="75000"/>
                  </a:prstClr>
                </a:solidFill>
              </a:rPr>
              <a:pPr>
                <a:defRPr/>
              </a:pPr>
              <a:t>08/12/2012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04CF4C8F-87E3-45A0-95C2-A6D8C69275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037779256"/>
      </p:ext>
    </p:extLst>
  </p:cSld>
  <p:clrMapOvr>
    <a:masterClrMapping/>
  </p:clrMapOvr>
  <p:transition spd="med">
    <p:push/>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AE1257F-46F2-4593-B98E-41D21DE934E5}" type="datetimeFigureOut">
              <a:rPr lang="it-IT">
                <a:solidFill>
                  <a:prstClr val="black">
                    <a:tint val="75000"/>
                  </a:prstClr>
                </a:solidFill>
              </a:rPr>
              <a:pPr>
                <a:defRPr/>
              </a:pPr>
              <a:t>08/12/2012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34D612F-1C17-4CC8-8EEA-FF945C90D5A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987499817"/>
      </p:ext>
    </p:extLst>
  </p:cSld>
  <p:clrMapOvr>
    <a:masterClrMapping/>
  </p:clrMapOvr>
  <p:transition spd="med">
    <p:push/>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91BBE5D-2ED9-418D-8597-27B3DF4E0C19}" type="datetimeFigureOut">
              <a:rPr lang="it-IT">
                <a:solidFill>
                  <a:prstClr val="black">
                    <a:tint val="75000"/>
                  </a:prstClr>
                </a:solidFill>
              </a:rPr>
              <a:pPr>
                <a:defRPr/>
              </a:pPr>
              <a:t>08/12/2012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D86C665F-D3CE-4437-AD2D-9EC67E08680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061982684"/>
      </p:ext>
    </p:extLst>
  </p:cSld>
  <p:clrMapOvr>
    <a:masterClrMapping/>
  </p:clrMapOvr>
  <p:transition spd="med">
    <p:push/>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07BA4977-DAD1-42CC-A6C5-A1E29178743E}" type="datetimeFigureOut">
              <a:rPr lang="it-IT">
                <a:solidFill>
                  <a:prstClr val="black">
                    <a:tint val="75000"/>
                  </a:prstClr>
                </a:solidFill>
              </a:rPr>
              <a:pPr>
                <a:defRPr/>
              </a:pPr>
              <a:t>08/12/2012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0B737E61-8010-427E-9A7C-54AEDF5AA59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98882861"/>
      </p:ext>
    </p:extLst>
  </p:cSld>
  <p:clrMapOvr>
    <a:masterClrMapping/>
  </p:clrMapOvr>
  <p:transition spd="med">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029C8F0-8890-466D-B801-769FDA61CBAB}" type="slidenum">
              <a:rPr lang="ca-ES"/>
              <a:pPr>
                <a:defRPr/>
              </a:pPr>
              <a:t>‹N›</a:t>
            </a:fld>
            <a:endParaRPr lang="ca-ES"/>
          </a:p>
        </p:txBody>
      </p:sp>
    </p:spTree>
  </p:cSld>
  <p:clrMapOvr>
    <a:masterClrMapping/>
  </p:clrMapOvr>
  <p:transition spd="slow">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E2B184A-FCF8-4ECC-929B-20346A553E10}" type="datetimeFigureOut">
              <a:rPr lang="it-IT">
                <a:solidFill>
                  <a:prstClr val="black">
                    <a:tint val="75000"/>
                  </a:prstClr>
                </a:solidFill>
              </a:rPr>
              <a:pPr>
                <a:defRPr/>
              </a:pPr>
              <a:t>08/12/2012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A7FF679D-89F0-4B28-BD8D-CC8EA2C22DB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372999374"/>
      </p:ext>
    </p:extLst>
  </p:cSld>
  <p:clrMapOvr>
    <a:masterClrMapping/>
  </p:clrMapOvr>
  <p:transition spd="med">
    <p:push/>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E27DD19-FD91-45A9-B03C-B2CB4B1510B3}" type="datetimeFigureOut">
              <a:rPr lang="it-IT">
                <a:solidFill>
                  <a:prstClr val="black">
                    <a:tint val="75000"/>
                  </a:prstClr>
                </a:solidFill>
              </a:rPr>
              <a:pPr>
                <a:defRPr/>
              </a:pPr>
              <a:t>08/12/2012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4BDB9A3-6AA8-4F08-ACEF-CF9793C687B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38666370"/>
      </p:ext>
    </p:extLst>
  </p:cSld>
  <p:clrMapOvr>
    <a:masterClrMapping/>
  </p:clrMapOvr>
  <p:transition spd="med">
    <p:push/>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23F74EF-4091-4911-9757-2C81206A86F7}"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03E540B-8BA1-4409-B351-CD7E3357857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94302792"/>
      </p:ext>
    </p:extLst>
  </p:cSld>
  <p:clrMapOvr>
    <a:masterClrMapping/>
  </p:clrMapOvr>
  <p:transition spd="med">
    <p:push/>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B7CBB14-1408-4FA5-BE94-5E43F0BF0C81}"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77789B1-519F-4CE2-AB5C-D9654A7AB27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545242503"/>
      </p:ext>
    </p:extLst>
  </p:cSld>
  <p:clrMapOvr>
    <a:masterClrMapping/>
  </p:clrMapOvr>
  <p:transition spd="med">
    <p:push/>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910A98AC-0A9B-4DE0-92D1-C25D91E2FA1C}"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6C2A98D-F293-4EAB-ABAC-4DB2CC80895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7370544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6B8A245-B9DF-4F6C-8BB3-DF2395A16CC0}"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BCB1C6A-422B-417B-B5E4-4D50CC6332E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8837406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3C1C582-DE59-4D96-B8F1-BFF1D4E7D490}"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02E6E7C-33E6-4FEB-A8A3-CF9156254DF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32733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04C55B2-F0BF-4CF8-9801-8D7394F72D52}" type="datetimeFigureOut">
              <a:rPr lang="it-IT">
                <a:solidFill>
                  <a:prstClr val="black">
                    <a:tint val="75000"/>
                  </a:prstClr>
                </a:solidFill>
              </a:rPr>
              <a:pPr>
                <a:defRPr/>
              </a:pPr>
              <a:t>08/12/2012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96C348D-C38E-431E-98D8-C4C3C8EE351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2825339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EE4FC4B-E632-4035-AFD9-D3C61D1A52E9}" type="datetimeFigureOut">
              <a:rPr lang="it-IT">
                <a:solidFill>
                  <a:prstClr val="black">
                    <a:tint val="75000"/>
                  </a:prstClr>
                </a:solidFill>
              </a:rPr>
              <a:pPr>
                <a:defRPr/>
              </a:pPr>
              <a:t>08/12/2012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790A631-2458-4F9F-86D4-9BAE74D72A2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0766262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4433301D-68B3-487A-B9F7-7C386333F84B}" type="datetimeFigureOut">
              <a:rPr lang="it-IT">
                <a:solidFill>
                  <a:prstClr val="black">
                    <a:tint val="75000"/>
                  </a:prstClr>
                </a:solidFill>
              </a:rPr>
              <a:pPr>
                <a:defRPr/>
              </a:pPr>
              <a:t>08/12/2012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FED3FE0C-2417-4B7F-811D-8F5B831EBD7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02061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D0EA133E-5BAA-4A1C-BD0A-9E5A7DEAC2DD}" type="slidenum">
              <a:rPr lang="ca-ES"/>
              <a:pPr>
                <a:defRPr/>
              </a:pPr>
              <a:t>‹N›</a:t>
            </a:fld>
            <a:endParaRPr lang="ca-ES"/>
          </a:p>
        </p:txBody>
      </p:sp>
    </p:spTree>
  </p:cSld>
  <p:clrMapOvr>
    <a:masterClrMapping/>
  </p:clrMapOvr>
  <p:transition spd="slow">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F387E16-0089-47DE-9B4D-B99E22F0CA9D}" type="datetimeFigureOut">
              <a:rPr lang="it-IT">
                <a:solidFill>
                  <a:prstClr val="black">
                    <a:tint val="75000"/>
                  </a:prstClr>
                </a:solidFill>
              </a:rPr>
              <a:pPr>
                <a:defRPr/>
              </a:pPr>
              <a:t>08/12/2012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1A0AE43E-36A5-4BB5-A160-3476DBC0977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2929174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4B693C1-23C9-494D-9931-F7BC4397B070}" type="datetimeFigureOut">
              <a:rPr lang="it-IT">
                <a:solidFill>
                  <a:prstClr val="black">
                    <a:tint val="75000"/>
                  </a:prstClr>
                </a:solidFill>
              </a:rPr>
              <a:pPr>
                <a:defRPr/>
              </a:pPr>
              <a:t>08/12/2012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404A31DC-168F-4A38-B206-8160605D944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443055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8CE30B8-EA36-4DA2-BD79-B6B94E236F3A}" type="datetimeFigureOut">
              <a:rPr lang="it-IT">
                <a:solidFill>
                  <a:prstClr val="black">
                    <a:tint val="75000"/>
                  </a:prstClr>
                </a:solidFill>
              </a:rPr>
              <a:pPr>
                <a:defRPr/>
              </a:pPr>
              <a:t>08/12/2012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1D66E67-4269-448B-972F-7BB1FD79761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5016031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C821F71-45C5-4C83-9532-4C226460867E}"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76C3FFB-E3ED-4A2B-81B4-AE1971A39B0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770400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DE1B5F7-4427-4645-8248-12EDC8D2824E}"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2CECAA6-1B82-4CCC-A10B-DBC92967349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574160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439282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465031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534203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36EAED7-76DC-4DCD-AAE2-7E598EE2CCB9}" type="datetimeFigureOut">
              <a:rPr lang="it-IT" smtClean="0">
                <a:solidFill>
                  <a:prstClr val="black">
                    <a:tint val="75000"/>
                  </a:prstClr>
                </a:solidFill>
              </a:rPr>
              <a:pPr/>
              <a:t>08/12/2012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13236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36EAED7-76DC-4DCD-AAE2-7E598EE2CCB9}" type="datetimeFigureOut">
              <a:rPr lang="it-IT" smtClean="0">
                <a:solidFill>
                  <a:prstClr val="black">
                    <a:tint val="75000"/>
                  </a:prstClr>
                </a:solidFill>
              </a:rPr>
              <a:pPr/>
              <a:t>08/12/2012</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72668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5BDC5267-EF5C-4F26-AE83-09B3459F2366}" type="slidenum">
              <a:rPr lang="ca-ES"/>
              <a:pPr>
                <a:defRPr/>
              </a:pPr>
              <a:t>‹N›</a:t>
            </a:fld>
            <a:endParaRPr lang="ca-ES"/>
          </a:p>
        </p:txBody>
      </p:sp>
    </p:spTree>
  </p:cSld>
  <p:clrMapOvr>
    <a:masterClrMapping/>
  </p:clrMapOvr>
  <p:transition spd="slow">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36EAED7-76DC-4DCD-AAE2-7E598EE2CCB9}" type="datetimeFigureOut">
              <a:rPr lang="it-IT" smtClean="0">
                <a:solidFill>
                  <a:prstClr val="black">
                    <a:tint val="75000"/>
                  </a:prstClr>
                </a:solidFill>
              </a:rPr>
              <a:pPr/>
              <a:t>08/12/2012</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130207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36EAED7-76DC-4DCD-AAE2-7E598EE2CCB9}" type="datetimeFigureOut">
              <a:rPr lang="it-IT" smtClean="0">
                <a:solidFill>
                  <a:prstClr val="black">
                    <a:tint val="75000"/>
                  </a:prstClr>
                </a:solidFill>
              </a:rPr>
              <a:pPr/>
              <a:t>08/12/2012</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93739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6EAED7-76DC-4DCD-AAE2-7E598EE2CCB9}" type="datetimeFigureOut">
              <a:rPr lang="it-IT" smtClean="0">
                <a:solidFill>
                  <a:prstClr val="black">
                    <a:tint val="75000"/>
                  </a:prstClr>
                </a:solidFill>
              </a:rPr>
              <a:pPr/>
              <a:t>08/12/2012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293552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6EAED7-76DC-4DCD-AAE2-7E598EE2CCB9}" type="datetimeFigureOut">
              <a:rPr lang="it-IT" smtClean="0">
                <a:solidFill>
                  <a:prstClr val="black">
                    <a:tint val="75000"/>
                  </a:prstClr>
                </a:solidFill>
              </a:rPr>
              <a:pPr/>
              <a:t>08/12/2012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268772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920166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883829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A2A5D849-64AF-4A4C-8560-639F6AEE358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5546357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D11CD4F8-9458-4D4D-BE7F-6DDF727D7B3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41084925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9A1F3CEA-C67A-4827-AD22-761E6FF3F880}"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2224908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3564AA8D-38A7-46EC-9EAA-212C6AA7EEA5}"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458061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A033F111-756D-4978-A246-AB2E340759B9}" type="slidenum">
              <a:rPr lang="ca-ES"/>
              <a:pPr>
                <a:defRPr/>
              </a:pPr>
              <a:t>‹N›</a:t>
            </a:fld>
            <a:endParaRPr lang="ca-ES"/>
          </a:p>
        </p:txBody>
      </p:sp>
    </p:spTree>
  </p:cSld>
  <p:clrMapOvr>
    <a:masterClrMapping/>
  </p:clrMapOvr>
  <p:transition spd="slow">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8323B827-693F-4F30-9CEA-391324E5C9CC}"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6548408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6B34F615-8A1A-4B54-B2EE-191F49F55DD3}"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1622852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97A87877-43EC-4510-9E5B-DE07F7F73EC1}"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404234660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58F0ED2-1139-438B-B9B4-676F58313AB0}"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7321462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0CC2071-477A-4F11-8F95-E2EF29EF36DD}"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7897093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23DD4C95-AFAD-4C50-AA3C-19AB051CEF62}"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59611572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9E6216EC-B0D5-42D1-80D5-C43F0A0D9C78}"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8847050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07A81111-5A47-436C-ABD5-15614287D806}"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E1F5752-3D6B-493A-8251-2B61B1CF163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07941679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7468E69-3CA6-4731-8474-5424C2720C40}"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FA800FF-DEB3-45E5-B4F7-A82BF55B0FA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7516940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CDF361EC-6821-4C3F-B806-FE4C8495473D}"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91F8F31-6453-4D31-B831-4B78AAA53CF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25631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EDAF4B5D-82E1-43D5-9BC7-895F5BD1FF08}" type="slidenum">
              <a:rPr lang="ca-ES"/>
              <a:pPr>
                <a:defRPr/>
              </a:pPr>
              <a:t>‹N›</a:t>
            </a:fld>
            <a:endParaRPr lang="ca-ES"/>
          </a:p>
        </p:txBody>
      </p:sp>
    </p:spTree>
  </p:cSld>
  <p:clrMapOvr>
    <a:masterClrMapping/>
  </p:clrMapOvr>
  <p:transition spd="slow">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2B06490-5611-4071-8691-6D2FBF603D8B}" type="datetimeFigureOut">
              <a:rPr lang="it-IT">
                <a:solidFill>
                  <a:prstClr val="black">
                    <a:tint val="75000"/>
                  </a:prstClr>
                </a:solidFill>
              </a:rPr>
              <a:pPr>
                <a:defRPr/>
              </a:pPr>
              <a:t>08/12/2012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EA4B2C2C-8D81-4AF9-B699-F86E69085F3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1132330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46503AD-6F82-4BCF-9AF8-C502E90BE8BF}" type="datetimeFigureOut">
              <a:rPr lang="it-IT">
                <a:solidFill>
                  <a:prstClr val="black">
                    <a:tint val="75000"/>
                  </a:prstClr>
                </a:solidFill>
              </a:rPr>
              <a:pPr>
                <a:defRPr/>
              </a:pPr>
              <a:t>08/12/2012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9B19CE00-D6C0-458E-B65F-095B101FD77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0800988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6012DA5-844C-47D3-978F-5531DB81A8C6}" type="datetimeFigureOut">
              <a:rPr lang="it-IT">
                <a:solidFill>
                  <a:prstClr val="black">
                    <a:tint val="75000"/>
                  </a:prstClr>
                </a:solidFill>
              </a:rPr>
              <a:pPr>
                <a:defRPr/>
              </a:pPr>
              <a:t>08/12/2012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08A6D612-96F2-4D48-AC93-A42BAC61F3E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105002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BC197A8-26C3-4187-82BD-E8F7132DCC09}" type="datetimeFigureOut">
              <a:rPr lang="it-IT">
                <a:solidFill>
                  <a:prstClr val="black">
                    <a:tint val="75000"/>
                  </a:prstClr>
                </a:solidFill>
              </a:rPr>
              <a:pPr>
                <a:defRPr/>
              </a:pPr>
              <a:t>08/12/2012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48971F9E-CF15-4F70-867A-406EF604315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8132729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FA6FE53-0654-4BD6-9EED-1231D2CBB067}" type="datetimeFigureOut">
              <a:rPr lang="it-IT">
                <a:solidFill>
                  <a:prstClr val="black">
                    <a:tint val="75000"/>
                  </a:prstClr>
                </a:solidFill>
              </a:rPr>
              <a:pPr>
                <a:defRPr/>
              </a:pPr>
              <a:t>08/12/2012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6686B0D1-9F6B-4E29-9B8B-BC178AB648A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73498788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F04D0D1-C4DA-4147-92C4-D886E6785908}" type="datetimeFigureOut">
              <a:rPr lang="it-IT">
                <a:solidFill>
                  <a:prstClr val="black">
                    <a:tint val="75000"/>
                  </a:prstClr>
                </a:solidFill>
              </a:rPr>
              <a:pPr>
                <a:defRPr/>
              </a:pPr>
              <a:t>08/12/2012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D16BDBF7-0DDF-46C0-BA48-F1E78E21C8C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18633705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26E1654-D42C-4F85-9139-1F752A91873D}"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D45B00B-CAD8-4096-BEA5-D8E64E73472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8410741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1ABF18C-D936-4C24-96E4-372E5AC706DF}"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D8ED2A9-72E0-4F19-832C-A77B264F522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0701308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B62D04A-15CA-44EF-87A0-8E02C27FF501}"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C588932-75DB-49C8-A6F5-332335CE0CB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3539916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AD5A327-5546-43A2-A314-780B7426785F}"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F2DC2C6-3989-4190-9151-D46A8D429E9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324553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3F508550-362F-494C-94EB-7148AA2841EA}" type="slidenum">
              <a:rPr lang="ca-ES"/>
              <a:pPr>
                <a:defRPr/>
              </a:pPr>
              <a:t>‹N›</a:t>
            </a:fld>
            <a:endParaRPr lang="ca-ES"/>
          </a:p>
        </p:txBody>
      </p:sp>
    </p:spTree>
  </p:cSld>
  <p:clrMapOvr>
    <a:masterClrMapping/>
  </p:clrMapOvr>
  <p:transition spd="slow">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AB30E0A-70B3-405C-A6FF-F48BBFE223AB}"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46F3DEC-AC5E-43B8-97B5-7A8865C5443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876331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A8B0168-239D-49F8-ABE3-C42B374EFEFB}" type="datetimeFigureOut">
              <a:rPr lang="it-IT">
                <a:solidFill>
                  <a:prstClr val="black">
                    <a:tint val="75000"/>
                  </a:prstClr>
                </a:solidFill>
              </a:rPr>
              <a:pPr>
                <a:defRPr/>
              </a:pPr>
              <a:t>08/12/2012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5498D4C1-03BC-4804-AAB8-DA0F73EE942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4391895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EA41CE6D-372C-4B8D-809A-E98CB5CCCF31}" type="datetimeFigureOut">
              <a:rPr lang="it-IT">
                <a:solidFill>
                  <a:prstClr val="black">
                    <a:tint val="75000"/>
                  </a:prstClr>
                </a:solidFill>
              </a:rPr>
              <a:pPr>
                <a:defRPr/>
              </a:pPr>
              <a:t>08/12/2012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72CC5198-E115-40F1-AA38-2A6BAB9EB5C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94601126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39510444-6737-48C3-A17F-4EF5E38FD86E}" type="datetimeFigureOut">
              <a:rPr lang="it-IT">
                <a:solidFill>
                  <a:prstClr val="black">
                    <a:tint val="75000"/>
                  </a:prstClr>
                </a:solidFill>
              </a:rPr>
              <a:pPr>
                <a:defRPr/>
              </a:pPr>
              <a:t>08/12/2012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44C8802C-F930-4F4B-9710-CF5FC07553D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03182045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F21A045-A308-476A-9916-69DCDB294810}" type="datetimeFigureOut">
              <a:rPr lang="it-IT">
                <a:solidFill>
                  <a:prstClr val="black">
                    <a:tint val="75000"/>
                  </a:prstClr>
                </a:solidFill>
              </a:rPr>
              <a:pPr>
                <a:defRPr/>
              </a:pPr>
              <a:t>08/12/2012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F85155DF-12D0-4427-AAC3-34F370A9E02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29194639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A130F37-FF9D-4256-B58B-3020570378E8}" type="datetimeFigureOut">
              <a:rPr lang="it-IT">
                <a:solidFill>
                  <a:prstClr val="black">
                    <a:tint val="75000"/>
                  </a:prstClr>
                </a:solidFill>
              </a:rPr>
              <a:pPr>
                <a:defRPr/>
              </a:pPr>
              <a:t>08/12/2012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95E2410-20EC-45C2-A0C9-DE3339A5632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7031630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ABC1284-7540-4A7E-A87B-52542772B717}" type="datetimeFigureOut">
              <a:rPr lang="it-IT">
                <a:solidFill>
                  <a:prstClr val="black">
                    <a:tint val="75000"/>
                  </a:prstClr>
                </a:solidFill>
              </a:rPr>
              <a:pPr>
                <a:defRPr/>
              </a:pPr>
              <a:t>08/12/2012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5190B45-5C24-419B-91C2-2EA74383BC3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970615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AC861FD-EB0E-45C7-BF87-8716A53A326A}"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1980FE4-B4A2-42D6-8644-55C4B78626C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44400856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132ADDE-1B4B-4A65-8002-D624DAD1E54A}"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CE50995-9AD1-454F-B917-E35B7F9A105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54506714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EE723935-D6F1-40E5-A098-C7B9352579C7}"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2941E5E-39CD-4B09-AEC2-5C6C7BDB5ED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7489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C8DDEEB-28B2-43B2-881A-3F1AE1ED0499}" type="slidenum">
              <a:rPr lang="it-IT"/>
              <a:pPr>
                <a:defRPr/>
              </a:pPr>
              <a:t>‹N›</a:t>
            </a:fld>
            <a:endParaRPr lang="it-IT"/>
          </a:p>
        </p:txBody>
      </p:sp>
    </p:spTree>
  </p:cSld>
  <p:clrMapOvr>
    <a:masterClrMapping/>
  </p:clrMapOvr>
  <p:transitio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EDB30954-BF0F-412F-9A21-76EE6525EB5D}" type="slidenum">
              <a:rPr lang="ca-ES"/>
              <a:pPr>
                <a:defRPr/>
              </a:pPr>
              <a:t>‹N›</a:t>
            </a:fld>
            <a:endParaRPr lang="ca-ES"/>
          </a:p>
        </p:txBody>
      </p:sp>
    </p:spTree>
  </p:cSld>
  <p:clrMapOvr>
    <a:masterClrMapping/>
  </p:clrMapOvr>
  <p:transition spd="slow">
    <p:dissolv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CED4A547-98BD-4CA0-8485-586C21CFA5D6}"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686032BB-4B03-4CCF-89F8-6CAFFF9E7B0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4829271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452B02DE-75C2-4E4E-8543-F7C085D43C56}"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4252F843-86D5-4440-9F5C-F84B92DFDDF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35058261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62345B58-9258-42BF-AC30-7A16F6493B75}" type="datetimeFigureOut">
              <a:rPr lang="it-IT">
                <a:solidFill>
                  <a:prstClr val="black">
                    <a:tint val="75000"/>
                  </a:prstClr>
                </a:solidFill>
              </a:rPr>
              <a:pPr>
                <a:defRPr/>
              </a:pPr>
              <a:t>08/12/2012</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F737ED15-63D6-489F-8B42-EBD4D78E85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39041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CFBE19B2-0378-42A4-8FD6-B48942D9387D}" type="datetimeFigureOut">
              <a:rPr lang="it-IT">
                <a:solidFill>
                  <a:prstClr val="black">
                    <a:tint val="75000"/>
                  </a:prstClr>
                </a:solidFill>
              </a:rPr>
              <a:pPr>
                <a:defRPr/>
              </a:pPr>
              <a:t>08/12/2012</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BCAD656B-3739-4BB1-BD3C-CCB383219A7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1905379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D34E75B1-0FEA-4B9C-8687-17CE57A46210}" type="datetimeFigureOut">
              <a:rPr lang="it-IT">
                <a:solidFill>
                  <a:prstClr val="black">
                    <a:tint val="75000"/>
                  </a:prstClr>
                </a:solidFill>
              </a:rPr>
              <a:pPr>
                <a:defRPr/>
              </a:pPr>
              <a:t>08/12/2012</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729C1D5A-C2E3-4A5C-8484-C62F42D9393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31965696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AB93AF71-FB0E-4522-96B1-E6162F5F550B}" type="datetimeFigureOut">
              <a:rPr lang="it-IT">
                <a:solidFill>
                  <a:prstClr val="black">
                    <a:tint val="75000"/>
                  </a:prstClr>
                </a:solidFill>
              </a:rPr>
              <a:pPr>
                <a:defRPr/>
              </a:pPr>
              <a:t>08/12/2012</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7D7D7688-DC4D-44C4-866D-A8B5A1B8962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29351991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48DA08E4-D567-49DC-83A7-C72635AF958C}" type="datetimeFigureOut">
              <a:rPr lang="it-IT">
                <a:solidFill>
                  <a:prstClr val="black">
                    <a:tint val="75000"/>
                  </a:prstClr>
                </a:solidFill>
              </a:rPr>
              <a:pPr>
                <a:defRPr/>
              </a:pPr>
              <a:t>08/12/2012</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1547D0AA-D926-46EF-9920-DB8CA709DED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59350028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423B4F6A-F0F6-4726-B4AB-A1CFC42A0229}" type="datetimeFigureOut">
              <a:rPr lang="it-IT">
                <a:solidFill>
                  <a:prstClr val="black">
                    <a:tint val="75000"/>
                  </a:prstClr>
                </a:solidFill>
              </a:rPr>
              <a:pPr>
                <a:defRPr/>
              </a:pPr>
              <a:t>08/12/2012</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5BC374BE-AD73-4788-B690-7702E120C6C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02105622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4EDB4466-E1E8-40E2-B53F-A4C4B0AD61C7}"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AC84B4B9-19D2-4C97-8AB3-702673021C7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3960775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48BF375E-A266-485B-BEF5-E49600AEE0B0}"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90E09E07-B2DA-49DD-8788-9A25914AE4B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339262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74BA0BE-EA03-4951-B054-A15B965F0E64}" type="slidenum">
              <a:rPr lang="ca-ES"/>
              <a:pPr>
                <a:defRPr/>
              </a:pPr>
              <a:t>‹N›</a:t>
            </a:fld>
            <a:endParaRPr lang="ca-ES"/>
          </a:p>
        </p:txBody>
      </p:sp>
    </p:spTree>
  </p:cSld>
  <p:clrMapOvr>
    <a:masterClrMapping/>
  </p:clrMapOvr>
  <p:transition spd="slow">
    <p:dissolv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76A1D898-8DDE-4BFF-8305-02444E7273D2}"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25A7CD7-C9F7-497B-8C4B-CB7286B3B72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508502479"/>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115DDEA-58B8-4009-AFFA-90CA8B12838E}"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507DDDE-8D18-498F-8527-4FD5F9610B4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401078667"/>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157CDA9-AC34-42F6-8292-7461D087DDA4}"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E6CFB0E-B0C7-4C18-8821-9DEA0665678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100033969"/>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226DEAD-19B6-4EFC-934D-CB68CCF719EE}" type="datetimeFigureOut">
              <a:rPr lang="it-IT">
                <a:solidFill>
                  <a:prstClr val="black">
                    <a:tint val="75000"/>
                  </a:prstClr>
                </a:solidFill>
              </a:rPr>
              <a:pPr>
                <a:defRPr/>
              </a:pPr>
              <a:t>08/12/2012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EA51315F-D46A-4B8E-B37C-9436ED9F699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16803397"/>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CBE309D-BF67-4DEF-A9C7-1475FCC87CA9}" type="datetimeFigureOut">
              <a:rPr lang="it-IT">
                <a:solidFill>
                  <a:prstClr val="black">
                    <a:tint val="75000"/>
                  </a:prstClr>
                </a:solidFill>
              </a:rPr>
              <a:pPr>
                <a:defRPr/>
              </a:pPr>
              <a:t>08/12/2012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EA0CDC9E-C1C0-4CD9-B99D-C0E82BF7693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09532359"/>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3DD2825-01E3-4AE9-B5A1-2E76D4E7ECFE}" type="datetimeFigureOut">
              <a:rPr lang="it-IT">
                <a:solidFill>
                  <a:prstClr val="black">
                    <a:tint val="75000"/>
                  </a:prstClr>
                </a:solidFill>
              </a:rPr>
              <a:pPr>
                <a:defRPr/>
              </a:pPr>
              <a:t>08/12/2012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3D7AD78A-5433-4526-8EE4-586D60DCF70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30125776"/>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719563F1-6F06-409D-BE5C-D0367155EA43}" type="datetimeFigureOut">
              <a:rPr lang="it-IT">
                <a:solidFill>
                  <a:prstClr val="black">
                    <a:tint val="75000"/>
                  </a:prstClr>
                </a:solidFill>
              </a:rPr>
              <a:pPr>
                <a:defRPr/>
              </a:pPr>
              <a:t>08/12/2012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FF4736DC-4B79-4603-AA57-622D0AA8F0B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93412742"/>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5BC5199-4DF2-40CB-B608-0FD60BB14A18}" type="datetimeFigureOut">
              <a:rPr lang="it-IT">
                <a:solidFill>
                  <a:prstClr val="black">
                    <a:tint val="75000"/>
                  </a:prstClr>
                </a:solidFill>
              </a:rPr>
              <a:pPr>
                <a:defRPr/>
              </a:pPr>
              <a:t>08/12/2012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697B4B68-F311-4447-80A0-5977FDF23B6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44315793"/>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F3C42E2-7C5D-4EE8-9443-3BF228C20EB3}" type="datetimeFigureOut">
              <a:rPr lang="it-IT">
                <a:solidFill>
                  <a:prstClr val="black">
                    <a:tint val="75000"/>
                  </a:prstClr>
                </a:solidFill>
              </a:rPr>
              <a:pPr>
                <a:defRPr/>
              </a:pPr>
              <a:t>08/12/2012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ABB2553-B5FC-4C2D-84E7-F6349323B81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48655184"/>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92A12B8-230F-47FD-A037-937378A56067}"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AAA2FD8-DB8F-44A4-9DF7-18F943770AC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53626583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034A38F-3DC9-47A6-8242-4E88313A937D}" type="slidenum">
              <a:rPr lang="ca-ES"/>
              <a:pPr>
                <a:defRPr/>
              </a:pPr>
              <a:t>‹N›</a:t>
            </a:fld>
            <a:endParaRPr lang="ca-ES"/>
          </a:p>
        </p:txBody>
      </p:sp>
    </p:spTree>
  </p:cSld>
  <p:clrMapOvr>
    <a:masterClrMapping/>
  </p:clrMapOvr>
  <p:transition spd="slow">
    <p:dissolv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7E92B74-F179-4E07-9049-45549BA35340}"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55070E4-E0F1-4ED9-9437-665E43AEC90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8162084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0B2B62BE-10B4-4042-959D-3A0DC5726A1E}"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CC1453B-760C-49AB-96FE-0E14C9C65207}" type="slidenum">
              <a:rPr lang="it-IT"/>
              <a:pPr>
                <a:defRPr/>
              </a:pPr>
              <a:t>‹N›</a: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F1495F6-A1F7-411B-9FFF-A3583B11AF39}"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789069F-A241-4C15-A13D-8AE3FF8C4BAA}" type="slidenum">
              <a:rPr lang="it-IT"/>
              <a:pPr>
                <a:defRPr/>
              </a:pPr>
              <a:t>‹N›</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0CBEA8E-F3F0-4A44-BEA8-A4B55032EB73}"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A3BEE7D-D4A7-4667-974D-96B30A9AE74F}" type="slidenum">
              <a:rPr lang="it-IT"/>
              <a:pPr>
                <a:defRPr/>
              </a:pPr>
              <a:t>‹N›</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D97319F-F41F-4DF1-BBBD-E6B939D0B8B7}" type="datetimeFigureOut">
              <a:rPr lang="it-IT"/>
              <a:pPr>
                <a:defRPr/>
              </a:pPr>
              <a:t>08/12/2012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43FCE9A-742A-43CD-96A6-E4D60A8D7655}" type="slidenum">
              <a:rPr lang="it-IT"/>
              <a:pPr>
                <a:defRPr/>
              </a:pPr>
              <a:t>‹N›</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350B0E45-9D79-4AE2-B64E-3A97B4BBB214}" type="datetimeFigureOut">
              <a:rPr lang="it-IT"/>
              <a:pPr>
                <a:defRPr/>
              </a:pPr>
              <a:t>08/12/2012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3845B48-B890-42FF-B773-9320F4D7556E}" type="slidenum">
              <a:rPr lang="it-IT"/>
              <a:pPr>
                <a:defRPr/>
              </a:pPr>
              <a:t>‹N›</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ED5BD6A8-42C7-408A-A735-5A90937B27C2}" type="datetimeFigureOut">
              <a:rPr lang="it-IT"/>
              <a:pPr>
                <a:defRPr/>
              </a:pPr>
              <a:t>08/12/2012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F132FE8C-C58B-4EC0-A799-0075ADD5383E}" type="slidenum">
              <a:rPr lang="it-IT"/>
              <a:pPr>
                <a:defRPr/>
              </a:pPr>
              <a:t>‹N›</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A8944F4-8DBB-496B-A2E0-9962536E1AAC}" type="datetimeFigureOut">
              <a:rPr lang="it-IT"/>
              <a:pPr>
                <a:defRPr/>
              </a:pPr>
              <a:t>08/12/2012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8644EC4A-EA00-42BE-8C92-40BDD04D5CDC}"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7A47550-D556-4626-93E2-1AFEFA4FCC94}" type="slidenum">
              <a:rPr lang="it-IT"/>
              <a:pPr>
                <a:defRPr/>
              </a:pPr>
              <a:t>‹N›</a:t>
            </a:fld>
            <a:endParaRPr lang="it-IT"/>
          </a:p>
        </p:txBody>
      </p:sp>
    </p:spTree>
  </p:cSld>
  <p:clrMapOvr>
    <a:masterClrMapping/>
  </p:clrMapOvr>
  <p:transition spd="med">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E326D70-A71C-4708-82E0-09BB42661704}" type="datetimeFigureOut">
              <a:rPr lang="it-IT"/>
              <a:pPr>
                <a:defRPr/>
              </a:pPr>
              <a:t>08/12/2012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515971C-58B4-42BE-BFB3-9FF01BBC90D6}" type="slidenum">
              <a:rPr lang="it-IT"/>
              <a:pPr>
                <a:defRPr/>
              </a:pPr>
              <a:t>‹N›</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42FDC8C-19F4-4A6C-B551-07D55429D13E}" type="datetimeFigureOut">
              <a:rPr lang="it-IT"/>
              <a:pPr>
                <a:defRPr/>
              </a:pPr>
              <a:t>08/12/2012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33DBF02-D4A9-4D77-A0B5-5057884FC60E}" type="slidenum">
              <a:rPr lang="it-IT"/>
              <a:pPr>
                <a:defRPr/>
              </a:pPr>
              <a:t>‹N›</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A874354-7B8D-4139-8BB6-69436C454481}"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CF6FA05-65F5-44EA-8F0B-C2B33340FFAF}" type="slidenum">
              <a:rPr lang="it-IT"/>
              <a:pPr>
                <a:defRPr/>
              </a:pPr>
              <a:t>‹N›</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CA652B5-D1C4-4FDD-87F0-65582EE51F09}"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3CB858C-3E29-48B5-8242-8F8CEE8FEBE2}" type="slidenum">
              <a:rPr lang="it-IT"/>
              <a:pPr>
                <a:defRPr/>
              </a:pPr>
              <a:t>‹N›</a:t>
            </a:fld>
            <a:endParaRPr lang="it-I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C181256-5F95-4124-B9AB-7FC7CE3567A2}" type="slidenum">
              <a:rPr lang="it-IT"/>
              <a:pPr>
                <a:defRPr/>
              </a:pPr>
              <a:t>‹N›</a:t>
            </a:fld>
            <a:endParaRPr lang="it-IT"/>
          </a:p>
        </p:txBody>
      </p:sp>
    </p:spTree>
  </p:cSld>
  <p:clrMapOvr>
    <a:masterClrMapping/>
  </p:clrMapOvr>
  <p:transition spd="med">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B5299BC-48F1-41F6-8341-C5C516485137}" type="slidenum">
              <a:rPr lang="it-IT"/>
              <a:pPr>
                <a:defRPr/>
              </a:pPr>
              <a:t>‹N›</a:t>
            </a:fld>
            <a:endParaRPr lang="it-IT"/>
          </a:p>
        </p:txBody>
      </p:sp>
    </p:spTree>
  </p:cSld>
  <p:clrMapOvr>
    <a:masterClrMapping/>
  </p:clrMapOvr>
  <p:transition spd="med">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B865CAC-F3A2-407A-B89B-ABF31EF74A3D}" type="slidenum">
              <a:rPr lang="it-IT"/>
              <a:pPr>
                <a:defRPr/>
              </a:pPr>
              <a:t>‹N›</a:t>
            </a:fld>
            <a:endParaRPr lang="it-IT"/>
          </a:p>
        </p:txBody>
      </p:sp>
    </p:spTree>
  </p:cSld>
  <p:clrMapOvr>
    <a:masterClrMapping/>
  </p:clrMapOvr>
  <p:transition spd="med">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611656B-7F1E-4D2D-893D-D2D5680D7050}" type="slidenum">
              <a:rPr lang="it-IT"/>
              <a:pPr>
                <a:defRPr/>
              </a:pPr>
              <a:t>‹N›</a:t>
            </a:fld>
            <a:endParaRPr lang="it-IT"/>
          </a:p>
        </p:txBody>
      </p:sp>
    </p:spTree>
  </p:cSld>
  <p:clrMapOvr>
    <a:masterClrMapping/>
  </p:clrMapOvr>
  <p:transition spd="med">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4FEFE88D-991A-4236-8C11-96044C07362D}" type="slidenum">
              <a:rPr lang="it-IT"/>
              <a:pPr>
                <a:defRPr/>
              </a:pPr>
              <a:t>‹N›</a:t>
            </a:fld>
            <a:endParaRPr lang="it-IT"/>
          </a:p>
        </p:txBody>
      </p:sp>
    </p:spTree>
  </p:cSld>
  <p:clrMapOvr>
    <a:masterClrMapping/>
  </p:clrMapOvr>
  <p:transition spd="med">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538C649E-17D4-4155-849E-07C17C0FFC34}" type="slidenum">
              <a:rPr lang="it-IT"/>
              <a:pPr>
                <a:defRPr/>
              </a:pPr>
              <a:t>‹N›</a:t>
            </a:fld>
            <a:endParaRPr lang="it-IT"/>
          </a:p>
        </p:txBody>
      </p:sp>
    </p:spTree>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DC94102-8C33-4051-94B7-3A9A4CFB84DE}" type="slidenum">
              <a:rPr lang="it-IT"/>
              <a:pPr>
                <a:defRPr/>
              </a:pPr>
              <a:t>‹N›</a:t>
            </a:fld>
            <a:endParaRPr lang="it-IT"/>
          </a:p>
        </p:txBody>
      </p:sp>
    </p:spTree>
  </p:cSld>
  <p:clrMapOvr>
    <a:masterClrMapping/>
  </p:clrMapOvr>
  <p:transition spd="med">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0EE61C94-FEC8-4B09-ABC7-ABC0A8261001}" type="slidenum">
              <a:rPr lang="it-IT"/>
              <a:pPr>
                <a:defRPr/>
              </a:pPr>
              <a:t>‹N›</a:t>
            </a:fld>
            <a:endParaRPr lang="it-IT"/>
          </a:p>
        </p:txBody>
      </p:sp>
    </p:spTree>
  </p:cSld>
  <p:clrMapOvr>
    <a:masterClrMapping/>
  </p:clrMapOvr>
  <p:transition spd="med">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76F2928-9DA7-42C7-9879-74CF983D9BDA}" type="slidenum">
              <a:rPr lang="it-IT"/>
              <a:pPr>
                <a:defRPr/>
              </a:pPr>
              <a:t>‹N›</a:t>
            </a:fld>
            <a:endParaRPr lang="it-IT"/>
          </a:p>
        </p:txBody>
      </p:sp>
    </p:spTree>
  </p:cSld>
  <p:clrMapOvr>
    <a:masterClrMapping/>
  </p:clrMapOvr>
  <p:transition spd="med">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6C5734B-C822-4CF1-9693-F1EF8C8C1AC0}" type="slidenum">
              <a:rPr lang="it-IT"/>
              <a:pPr>
                <a:defRPr/>
              </a:pPr>
              <a:t>‹N›</a:t>
            </a:fld>
            <a:endParaRPr lang="it-IT"/>
          </a:p>
        </p:txBody>
      </p:sp>
    </p:spTree>
  </p:cSld>
  <p:clrMapOvr>
    <a:masterClrMapping/>
  </p:clrMapOvr>
  <p:transition spd="med">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9B18383-498F-4EDF-ADA0-0160D5EB0897}" type="slidenum">
              <a:rPr lang="it-IT"/>
              <a:pPr>
                <a:defRPr/>
              </a:pPr>
              <a:t>‹N›</a:t>
            </a:fld>
            <a:endParaRPr lang="it-IT"/>
          </a:p>
        </p:txBody>
      </p:sp>
    </p:spTree>
  </p:cSld>
  <p:clrMapOvr>
    <a:masterClrMapping/>
  </p:clrMapOvr>
  <p:transition spd="med">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A53D127-5CAE-4994-9193-1CFC643CA4DA}" type="slidenum">
              <a:rPr lang="it-IT"/>
              <a:pPr>
                <a:defRPr/>
              </a:pPr>
              <a:t>‹N›</a:t>
            </a:fld>
            <a:endParaRPr lang="it-IT"/>
          </a:p>
        </p:txBody>
      </p:sp>
    </p:spTree>
  </p:cSld>
  <p:clrMapOvr>
    <a:masterClrMapping/>
  </p:clrMapOvr>
  <p:transition spd="med">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FB991D0-2C1D-4F31-8561-157265980B9D}"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7966B50-B249-4B8F-9B7E-559D716D62BB}" type="slidenum">
              <a:rPr lang="it-IT"/>
              <a:pPr>
                <a:defRPr/>
              </a:pPr>
              <a:t>‹N›</a:t>
            </a:fld>
            <a:endParaRPr lang="it-IT"/>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7F81E1E-D33C-469A-B54E-5C485A650B75}"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99091AB-8ABC-4051-BF21-E125F3CDCB4C}" type="slidenum">
              <a:rPr lang="it-IT"/>
              <a:pPr>
                <a:defRPr/>
              </a:pPr>
              <a:t>‹N›</a:t>
            </a:fld>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2076424-9386-4A9D-A02B-720118AA442B}"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4FF706D-65F3-4CDA-86A3-19FE100728FA}" type="slidenum">
              <a:rPr lang="it-IT"/>
              <a:pPr>
                <a:defRPr/>
              </a:pPr>
              <a:t>‹N›</a:t>
            </a:fld>
            <a:endParaRPr lang="it-IT"/>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E428D54-18F3-4257-A349-C2A3C871F989}" type="datetimeFigureOut">
              <a:rPr lang="it-IT"/>
              <a:pPr>
                <a:defRPr/>
              </a:pPr>
              <a:t>08/12/2012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7EA1A72-B7B2-4AA1-858B-7D91EE89350A}" type="slidenum">
              <a:rPr lang="it-IT"/>
              <a:pPr>
                <a:defRPr/>
              </a:pPr>
              <a:t>‹N›</a:t>
            </a:fld>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F4737E0-40F4-41A2-9F47-66F42FE8CB79}" type="datetimeFigureOut">
              <a:rPr lang="it-IT"/>
              <a:pPr>
                <a:defRPr/>
              </a:pPr>
              <a:t>08/12/2012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EEC13B1D-A045-49F9-8ABB-4BBD45AEEBEC}"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F17C5BB5-6E6D-4918-B70A-20682F7C5018}" type="slidenum">
              <a:rPr lang="it-IT"/>
              <a:pPr>
                <a:defRPr/>
              </a:pPr>
              <a:t>‹N›</a:t>
            </a:fld>
            <a:endParaRPr lang="it-IT"/>
          </a:p>
        </p:txBody>
      </p:sp>
    </p:spTree>
  </p:cSld>
  <p:clrMapOvr>
    <a:masterClrMapping/>
  </p:clrMapOvr>
  <p:transition spd="med">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D8B48F4-107F-4759-9CB2-72E2802F95E2}" type="datetimeFigureOut">
              <a:rPr lang="it-IT"/>
              <a:pPr>
                <a:defRPr/>
              </a:pPr>
              <a:t>08/12/2012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EDB5432A-096B-4F83-932C-48EC7CBBD44B}" type="slidenum">
              <a:rPr lang="it-IT"/>
              <a:pPr>
                <a:defRPr/>
              </a:pPr>
              <a:t>‹N›</a:t>
            </a:fld>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4476AD5-3F7D-4D90-8C26-2E4369894039}" type="datetimeFigureOut">
              <a:rPr lang="it-IT"/>
              <a:pPr>
                <a:defRPr/>
              </a:pPr>
              <a:t>08/12/2012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5D4E669-C578-45FE-894B-DCC13CE7F13B}" type="slidenum">
              <a:rPr lang="it-IT"/>
              <a:pPr>
                <a:defRPr/>
              </a:pPr>
              <a:t>‹N›</a:t>
            </a:fld>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C87595F-87F4-4922-9A42-B948353F3716}" type="datetimeFigureOut">
              <a:rPr lang="it-IT"/>
              <a:pPr>
                <a:defRPr/>
              </a:pPr>
              <a:t>08/12/2012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3D43520-F208-4271-BB17-FAD75BE6AAAE}" type="slidenum">
              <a:rPr lang="it-IT"/>
              <a:pPr>
                <a:defRPr/>
              </a:pPr>
              <a:t>‹N›</a:t>
            </a:fld>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E0F1A7D-3674-40CF-AA32-F22832D2EBA7}" type="datetimeFigureOut">
              <a:rPr lang="it-IT"/>
              <a:pPr>
                <a:defRPr/>
              </a:pPr>
              <a:t>08/12/2012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0D67891-078D-4AF4-904F-63BDAD4118CB}" type="slidenum">
              <a:rPr lang="it-IT"/>
              <a:pPr>
                <a:defRPr/>
              </a:pPr>
              <a:t>‹N›</a:t>
            </a:fld>
            <a:endParaRPr lang="it-IT"/>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0A9361C-4C60-48DA-807D-897114CF6229}"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E2FFC54-2093-4DB7-B117-C6BF9155B212}" type="slidenum">
              <a:rPr lang="it-IT"/>
              <a:pPr>
                <a:defRPr/>
              </a:pPr>
              <a:t>‹N›</a:t>
            </a:fld>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F829FCD-FD3D-4AD2-9160-DFEADEE1EE19}"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3D7B200-F6F6-4359-9A1D-72BA8BE270BB}" type="slidenum">
              <a:rPr lang="it-IT"/>
              <a:pPr>
                <a:defRPr/>
              </a:pPr>
              <a:t>‹N›</a:t>
            </a:fld>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E3545BF-D2CD-4AF2-867F-1B52DE16C3C6}"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A4CD602-991D-40CE-83B5-783A0AE09C56}"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C1EA80B-F56E-48DC-9872-437AEDFFAADA}"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1BD1C6A-43BD-467A-8C1F-AB2F5BABE1B4}"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76E205C-46CF-4B47-818F-D4FA3E073DF0}"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FA5E471-58F4-483F-8C47-1D3A76B11776}"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A80CBC1-2BF7-42D0-A289-C11B883EB35E}" type="datetimeFigureOut">
              <a:rPr lang="it-IT"/>
              <a:pPr>
                <a:defRPr/>
              </a:pPr>
              <a:t>08/12/2012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1940360-A2D5-4097-97A0-3B1271A0AAA7}"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1E6406E2-BC95-48B8-9805-9E14B24BD99C}" type="slidenum">
              <a:rPr lang="it-IT"/>
              <a:pPr>
                <a:defRPr/>
              </a:pPr>
              <a:t>‹N›</a:t>
            </a:fld>
            <a:endParaRPr lang="it-IT"/>
          </a:p>
        </p:txBody>
      </p:sp>
    </p:spTree>
  </p:cSld>
  <p:clrMapOvr>
    <a:masterClrMapping/>
  </p:clrMapOvr>
  <p:transition spd="med">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F19A115-32E9-4085-A3AD-8C1B270E5740}" type="datetimeFigureOut">
              <a:rPr lang="it-IT"/>
              <a:pPr>
                <a:defRPr/>
              </a:pPr>
              <a:t>08/12/2012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C5A2A5A9-2A03-49F8-9D26-2B7CCFA72585}"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9CF0BD6-58B4-4FC8-A51D-E983EB047B4C}" type="datetimeFigureOut">
              <a:rPr lang="it-IT"/>
              <a:pPr>
                <a:defRPr/>
              </a:pPr>
              <a:t>08/12/2012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12472C54-C1E7-48FE-9BE9-B6F350F52826}"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77AE2AB-44F8-4F73-A147-13CC77C7CCBF}" type="datetimeFigureOut">
              <a:rPr lang="it-IT"/>
              <a:pPr>
                <a:defRPr/>
              </a:pPr>
              <a:t>08/12/2012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97B3E21A-E5C0-4CFA-9C21-86C19F7FFDFE}"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4202264-EE7E-4163-8228-F1187436EF4F}" type="datetimeFigureOut">
              <a:rPr lang="it-IT"/>
              <a:pPr>
                <a:defRPr/>
              </a:pPr>
              <a:t>08/12/2012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081E889-2B83-4C62-9476-FBBEB89EB0DC}"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4ED2DA9-B9BC-42C1-B9CB-195D2BB56279}" type="datetimeFigureOut">
              <a:rPr lang="it-IT"/>
              <a:pPr>
                <a:defRPr/>
              </a:pPr>
              <a:t>08/12/2012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A2949CC-DA24-4B33-93DB-C5FB4D1D060C}"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091A061-4C06-448E-9714-F7EA1D931DAB}"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6D3B824-15A8-43D2-83CA-ED62AD35BCF4}"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D42F549-5010-4AD7-BA89-20B043EC3D1D}"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89C98B3-3E3E-4A47-9167-88987D636068}"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DA2B531-45E7-4CF6-9A64-FDFBF543CEBB}" type="slidenum">
              <a:rPr lang="it-IT"/>
              <a:pPr>
                <a:defRPr/>
              </a:pPr>
              <a:t>‹N›</a:t>
            </a:fld>
            <a:endParaRPr lang="it-IT"/>
          </a:p>
        </p:txBody>
      </p:sp>
    </p:spTree>
  </p:cSld>
  <p:clrMapOvr>
    <a:masterClrMapping/>
  </p:clrMapOvr>
  <p:transition spd="med">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F9D6548-EB00-4D88-BB5A-ABCC99449759}" type="slidenum">
              <a:rPr lang="it-IT"/>
              <a:pPr>
                <a:defRPr/>
              </a:pPr>
              <a:t>‹N›</a:t>
            </a:fld>
            <a:endParaRPr lang="it-IT"/>
          </a:p>
        </p:txBody>
      </p:sp>
    </p:spTree>
  </p:cSld>
  <p:clrMapOvr>
    <a:masterClrMapping/>
  </p:clrMapOvr>
  <p:transition spd="med">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F6D5124-0BBE-4060-84DD-AB78D8B59BB9}" type="slidenum">
              <a:rPr lang="it-IT"/>
              <a:pPr>
                <a:defRPr/>
              </a:pPr>
              <a:t>‹N›</a:t>
            </a:fld>
            <a:endParaRPr lang="it-IT"/>
          </a:p>
        </p:txBody>
      </p:sp>
    </p:spTree>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917A0769-C042-4387-A186-0DAC48E114FC}" type="slidenum">
              <a:rPr lang="it-IT"/>
              <a:pPr>
                <a:defRPr/>
              </a:pPr>
              <a:t>‹N›</a:t>
            </a:fld>
            <a:endParaRPr lang="it-IT"/>
          </a:p>
        </p:txBody>
      </p:sp>
    </p:spTree>
  </p:cSld>
  <p:clrMapOvr>
    <a:masterClrMapping/>
  </p:clrMapOvr>
  <p:transition spd="med">
    <p:dissolv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2B36AD8-72B7-4537-8B35-75D1659B4A3E}" type="slidenum">
              <a:rPr lang="it-IT"/>
              <a:pPr>
                <a:defRPr/>
              </a:pPr>
              <a:t>‹N›</a:t>
            </a:fld>
            <a:endParaRPr lang="it-IT"/>
          </a:p>
        </p:txBody>
      </p:sp>
    </p:spTree>
  </p:cSld>
  <p:clrMapOvr>
    <a:masterClrMapping/>
  </p:clrMapOvr>
  <p:transition spd="med">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9FAA46AA-405F-459B-B125-EFE26ACB61BE}" type="slidenum">
              <a:rPr lang="it-IT"/>
              <a:pPr>
                <a:defRPr/>
              </a:pPr>
              <a:t>‹N›</a:t>
            </a:fld>
            <a:endParaRPr lang="it-IT"/>
          </a:p>
        </p:txBody>
      </p:sp>
    </p:spTree>
  </p:cSld>
  <p:clrMapOvr>
    <a:masterClrMapping/>
  </p:clrMapOvr>
  <p:transition spd="med">
    <p:dissolv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35CC12BE-0F22-4517-94CA-D1FD48180642}" type="slidenum">
              <a:rPr lang="it-IT"/>
              <a:pPr>
                <a:defRPr/>
              </a:pPr>
              <a:t>‹N›</a:t>
            </a:fld>
            <a:endParaRPr lang="it-IT"/>
          </a:p>
        </p:txBody>
      </p:sp>
    </p:spTree>
  </p:cSld>
  <p:clrMapOvr>
    <a:masterClrMapping/>
  </p:clrMapOvr>
  <p:transition spd="med">
    <p:dissolv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1ADBC548-E469-49F6-9C69-DE73E652827B}" type="slidenum">
              <a:rPr lang="it-IT"/>
              <a:pPr>
                <a:defRPr/>
              </a:pPr>
              <a:t>‹N›</a:t>
            </a:fld>
            <a:endParaRPr lang="it-IT"/>
          </a:p>
        </p:txBody>
      </p:sp>
    </p:spTree>
  </p:cSld>
  <p:clrMapOvr>
    <a:masterClrMapping/>
  </p:clrMapOvr>
  <p:transition spd="med">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B3EF3DD-6CC0-41A9-9AD5-43D4F4548161}" type="slidenum">
              <a:rPr lang="it-IT"/>
              <a:pPr>
                <a:defRPr/>
              </a:pPr>
              <a:t>‹N›</a:t>
            </a:fld>
            <a:endParaRPr lang="it-IT"/>
          </a:p>
        </p:txBody>
      </p:sp>
    </p:spTree>
  </p:cSld>
  <p:clrMapOvr>
    <a:masterClrMapping/>
  </p:clrMapOvr>
  <p:transition spd="med">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C8136B2-F139-4EA1-A5A9-2F6D3FFB6FC2}" type="slidenum">
              <a:rPr lang="it-IT"/>
              <a:pPr>
                <a:defRPr/>
              </a:pPr>
              <a:t>‹N›</a:t>
            </a:fld>
            <a:endParaRPr lang="it-IT"/>
          </a:p>
        </p:txBody>
      </p:sp>
    </p:spTree>
  </p:cSld>
  <p:clrMapOvr>
    <a:masterClrMapping/>
  </p:clrMapOvr>
  <p:transition spd="med">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923CB90-6A06-4F39-A678-229880D5B790}" type="slidenum">
              <a:rPr lang="it-IT"/>
              <a:pPr>
                <a:defRPr/>
              </a:pPr>
              <a:t>‹N›</a:t>
            </a:fld>
            <a:endParaRPr lang="it-IT"/>
          </a:p>
        </p:txBody>
      </p:sp>
    </p:spTree>
  </p:cSld>
  <p:clrMapOvr>
    <a:masterClrMapping/>
  </p:clrMapOvr>
  <p:transition spd="med">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C9BADB4-46AA-4D65-A575-E0E60B43C53B}" type="slidenum">
              <a:rPr lang="it-IT"/>
              <a:pPr>
                <a:defRPr/>
              </a:pPr>
              <a:t>‹N›</a:t>
            </a:fld>
            <a:endParaRPr lang="it-IT"/>
          </a:p>
        </p:txBody>
      </p:sp>
    </p:spTree>
  </p:cSld>
  <p:clrMapOvr>
    <a:masterClrMapping/>
  </p:clrMapOvr>
  <p:transition spd="med">
    <p:dissolv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A35ECA7-D754-41C2-AEC3-97A875D226E4}" type="slidenum">
              <a:rPr lang="ca-ES"/>
              <a:pPr>
                <a:defRPr/>
              </a:pPr>
              <a:t>‹N›</a:t>
            </a:fld>
            <a:endParaRPr lang="ca-E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71DF2CE-B187-4FFF-818A-FD0178381FC2}" type="slidenum">
              <a:rPr lang="ca-ES"/>
              <a:pPr>
                <a:defRPr/>
              </a:pPr>
              <a:t>‹N›</a:t>
            </a:fld>
            <a:endParaRPr lang="ca-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BA0F7B7-14EC-4B3C-9B3D-008F4AEE3CC8}" type="slidenum">
              <a:rPr lang="it-IT"/>
              <a:pPr>
                <a:defRPr/>
              </a:pPr>
              <a:t>‹N›</a:t>
            </a:fld>
            <a:endParaRPr lang="it-IT"/>
          </a:p>
        </p:txBody>
      </p:sp>
    </p:spTree>
  </p:cSld>
  <p:clrMapOvr>
    <a:masterClrMapping/>
  </p:clrMapOvr>
  <p:transition spd="med">
    <p:dissolv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4C2FAE30-F258-4CE7-B01F-BB6A0FD7F040}" type="slidenum">
              <a:rPr lang="ca-ES"/>
              <a:pPr>
                <a:defRPr/>
              </a:pPr>
              <a:t>‹N›</a:t>
            </a:fld>
            <a:endParaRPr lang="ca-E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737D3BE6-0AC7-4864-B136-FDF71302050B}" type="slidenum">
              <a:rPr lang="ca-ES"/>
              <a:pPr>
                <a:defRPr/>
              </a:pPr>
              <a:t>‹N›</a:t>
            </a:fld>
            <a:endParaRPr lang="ca-E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298A488C-1B46-48D0-9D23-92ABB078F307}" type="slidenum">
              <a:rPr lang="ca-ES"/>
              <a:pPr>
                <a:defRPr/>
              </a:pPr>
              <a:t>‹N›</a:t>
            </a:fld>
            <a:endParaRPr lang="ca-E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B3553F82-93E8-405F-8838-0720788D548B}" type="slidenum">
              <a:rPr lang="ca-ES"/>
              <a:pPr>
                <a:defRPr/>
              </a:pPr>
              <a:t>‹N›</a:t>
            </a:fld>
            <a:endParaRPr lang="ca-E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EDFAB795-E6FD-45C1-9ACD-9895077005A2}" type="slidenum">
              <a:rPr lang="ca-ES"/>
              <a:pPr>
                <a:defRPr/>
              </a:pPr>
              <a:t>‹N›</a:t>
            </a:fld>
            <a:endParaRPr lang="ca-E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2756EA9B-20C0-4D2F-9164-814D6224DB34}" type="slidenum">
              <a:rPr lang="ca-ES"/>
              <a:pPr>
                <a:defRPr/>
              </a:pPr>
              <a:t>‹N›</a:t>
            </a:fld>
            <a:endParaRPr lang="ca-E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3B685002-F96A-4939-836C-CFD308C760AE}" type="slidenum">
              <a:rPr lang="ca-ES"/>
              <a:pPr>
                <a:defRPr/>
              </a:pPr>
              <a:t>‹N›</a:t>
            </a:fld>
            <a:endParaRPr lang="ca-E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C690792-2B87-41CA-9689-A1FDB54F3B94}" type="slidenum">
              <a:rPr lang="ca-ES"/>
              <a:pPr>
                <a:defRPr/>
              </a:pPr>
              <a:t>‹N›</a:t>
            </a:fld>
            <a:endParaRPr lang="ca-E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D5E9FEF-6B21-4C23-86B8-8A57FD995578}" type="slidenum">
              <a:rPr lang="ca-ES"/>
              <a:pPr>
                <a:defRPr/>
              </a:pPr>
              <a:t>‹N›</a:t>
            </a:fld>
            <a:endParaRPr lang="ca-E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DBBCBAB-FB06-44FC-8BF7-12884BB09515}"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9267769-8D13-4C27-9904-5DAED6E086FD}"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24D975B-775F-445C-BEAA-F1A57A5C11D9}" type="slidenum">
              <a:rPr lang="it-IT"/>
              <a:pPr>
                <a:defRPr/>
              </a:pPr>
              <a:t>‹N›</a:t>
            </a:fld>
            <a:endParaRPr lang="it-IT"/>
          </a:p>
        </p:txBody>
      </p:sp>
    </p:spTree>
  </p:cSld>
  <p:clrMapOvr>
    <a:masterClrMapping/>
  </p:clrMapOvr>
  <p:transition spd="med">
    <p:dissolv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895E611-7DD9-42EA-ACCA-20FED392D395}"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494C412-2A44-4CC3-BAC5-34B69A7512CA}"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009B265-3E89-4CAE-AB60-6AD9E5793B14}"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16B451D-0B5B-439D-A135-3EDF17BA83BB}" type="slidenum">
              <a:rPr lang="it-IT"/>
              <a:pPr>
                <a:def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1624E5E-E075-47A9-AFCC-CF0DDB635802}" type="datetimeFigureOut">
              <a:rPr lang="it-IT"/>
              <a:pPr>
                <a:defRPr/>
              </a:pPr>
              <a:t>08/12/2012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49ECEFF-2FFE-420B-A727-A0D0119FF889}" type="slidenum">
              <a:rPr lang="it-IT"/>
              <a:pPr>
                <a:def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CC44BFE-5C54-4964-A2E1-DB77E1495353}" type="datetimeFigureOut">
              <a:rPr lang="it-IT"/>
              <a:pPr>
                <a:defRPr/>
              </a:pPr>
              <a:t>08/12/2012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D64C7555-FB0F-45CA-BA1F-655805466804}" type="slidenum">
              <a:rPr lang="it-IT"/>
              <a:pPr>
                <a:def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D122B4EF-B8C6-44FE-814D-DCB59E84BB68}" type="datetimeFigureOut">
              <a:rPr lang="it-IT"/>
              <a:pPr>
                <a:defRPr/>
              </a:pPr>
              <a:t>08/12/2012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4325AB34-73F7-4607-8036-CB9CA8E01618}" type="slidenum">
              <a:rPr lang="it-IT"/>
              <a:pPr>
                <a:def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CA9A5AB6-9EED-4B42-ABE9-5A9AFA72C719}" type="datetimeFigureOut">
              <a:rPr lang="it-IT"/>
              <a:pPr>
                <a:defRPr/>
              </a:pPr>
              <a:t>08/12/2012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63A7DB1D-437C-4D69-92DE-B2AB6D3E8B46}" type="slidenum">
              <a:rPr lang="it-IT"/>
              <a:pPr>
                <a:def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AE8D6BE-BF9F-400B-B6AB-DA1592360CB5}" type="datetimeFigureOut">
              <a:rPr lang="it-IT"/>
              <a:pPr>
                <a:defRPr/>
              </a:pPr>
              <a:t>08/12/2012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6BD0842-5D93-4FE7-9951-D47DBD8B4A70}" type="slidenum">
              <a:rPr lang="it-IT"/>
              <a:pPr>
                <a:def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0E1D84E-70E1-4185-8D9E-942A2FF191F9}" type="datetimeFigureOut">
              <a:rPr lang="it-IT"/>
              <a:pPr>
                <a:defRPr/>
              </a:pPr>
              <a:t>08/12/2012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191E1A1-0969-40E4-8155-BC15C137A096}" type="slidenum">
              <a:rPr lang="it-IT"/>
              <a:pPr>
                <a:def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3389578-5511-47E9-94FD-5697E15EBBCB}"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2EB387E-6FEA-4E15-9D74-06F759124036}" type="slidenum">
              <a:rPr lang="it-IT"/>
              <a:pPr>
                <a:def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B280AE7-737F-46E9-9E31-4A9C0538E6AC}" type="datetimeFigureOut">
              <a:rPr lang="it-IT"/>
              <a:pPr>
                <a:defRPr/>
              </a:pPr>
              <a:t>08/12/2012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619240B-3856-4432-8954-2FC008E665A3}"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2.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3.gif"/></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ags" Target="../tags/tag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17" Type="http://schemas.openxmlformats.org/officeDocument/2006/relationships/tags" Target="../tags/tag5.xml"/><Relationship Id="rId2" Type="http://schemas.openxmlformats.org/officeDocument/2006/relationships/slideLayout" Target="../slideLayouts/slideLayout200.xml"/><Relationship Id="rId16" Type="http://schemas.openxmlformats.org/officeDocument/2006/relationships/tags" Target="../tags/tag4.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tags" Target="../tags/tag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defRPr>
            </a:lvl1pPr>
          </a:lstStyle>
          <a:p>
            <a:pPr>
              <a:defRPr/>
            </a:pPr>
            <a:fld id="{8573A4C1-B126-4E97-A4D2-39A453D6AE0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638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smtClean="0">
                <a:solidFill>
                  <a:schemeClr val="tx1">
                    <a:tint val="75000"/>
                  </a:schemeClr>
                </a:solidFill>
                <a:cs typeface="+mn-cs"/>
              </a:defRPr>
            </a:lvl1pPr>
          </a:lstStyle>
          <a:p>
            <a:pPr>
              <a:defRPr/>
            </a:pPr>
            <a:fld id="{A9337668-2F71-4652-B26E-2ECEE6E5B7C6}" type="datetimeFigureOut">
              <a:rPr lang="it-IT"/>
              <a:pPr>
                <a:defRPr/>
              </a:pPr>
              <a:t>08/12/2012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smtClean="0">
                <a:solidFill>
                  <a:schemeClr val="tx1">
                    <a:tint val="75000"/>
                  </a:schemeClr>
                </a:solidFill>
                <a:cs typeface="+mn-cs"/>
              </a:defRPr>
            </a:lvl1pPr>
          </a:lstStyle>
          <a:p>
            <a:pPr>
              <a:defRPr/>
            </a:pPr>
            <a:fld id="{C20F3373-4E05-4531-B5B4-63EC132481B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F2C02DA8-CE6A-486B-B094-AF97503ECEC1}"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536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Calibri"/>
                <a:cs typeface="+mn-cs"/>
              </a:defRPr>
            </a:lvl1pPr>
          </a:lstStyle>
          <a:p>
            <a:pPr>
              <a:defRPr/>
            </a:pPr>
            <a:fld id="{C9C3DAD6-93C6-4D3F-ACF2-D20893E89C86}" type="datetimeFigureOut">
              <a:rPr lang="it-IT"/>
              <a:pPr>
                <a:defRPr/>
              </a:pPr>
              <a:t>08/12/2012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Calibri"/>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Calibri"/>
                <a:cs typeface="+mn-cs"/>
              </a:defRPr>
            </a:lvl1pPr>
          </a:lstStyle>
          <a:p>
            <a:pPr>
              <a:defRPr/>
            </a:pPr>
            <a:fld id="{8F653A91-36A9-40D6-BE90-B19AAF703349}"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88" r:id="rId1"/>
    <p:sldLayoutId id="2147484489" r:id="rId2"/>
    <p:sldLayoutId id="2147484490" r:id="rId3"/>
    <p:sldLayoutId id="2147484491" r:id="rId4"/>
    <p:sldLayoutId id="2147484492" r:id="rId5"/>
    <p:sldLayoutId id="2147484493" r:id="rId6"/>
    <p:sldLayoutId id="2147484494" r:id="rId7"/>
    <p:sldLayoutId id="2147484495" r:id="rId8"/>
    <p:sldLayoutId id="2147484496" r:id="rId9"/>
    <p:sldLayoutId id="2147484497" r:id="rId10"/>
    <p:sldLayoutId id="214748449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8B4F7B8C-84D6-474F-926B-79F1BA9AF816}" type="datetimeFigureOut">
              <a:rPr lang="it-IT">
                <a:solidFill>
                  <a:prstClr val="black">
                    <a:tint val="75000"/>
                  </a:prstClr>
                </a:solidFill>
              </a:rPr>
              <a:pPr eaLnBrk="1" hangingPunct="1">
                <a:defRPr/>
              </a:pPr>
              <a:t>08/12/2012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247C90DE-AA15-467F-A376-35FF3AD967EB}" type="slidenum">
              <a:rPr lang="it-IT">
                <a:solidFill>
                  <a:prstClr val="black">
                    <a:tint val="75000"/>
                  </a:prstClr>
                </a:solidFill>
              </a:rPr>
              <a:pPr eaLnBrk="1" hangingPunct="1">
                <a:defRPr/>
              </a:pPr>
              <a:t>‹N›</a:t>
            </a:fld>
            <a:endParaRPr lang="it-IT">
              <a:solidFill>
                <a:prstClr val="black">
                  <a:tint val="75000"/>
                </a:prstClr>
              </a:solidFill>
            </a:endParaRPr>
          </a:p>
        </p:txBody>
      </p:sp>
    </p:spTree>
    <p:extLst>
      <p:ext uri="{BB962C8B-B14F-4D97-AF65-F5344CB8AC3E}">
        <p14:creationId xmlns:p14="http://schemas.microsoft.com/office/powerpoint/2010/main" val="3145230638"/>
      </p:ext>
    </p:extLst>
  </p:cSld>
  <p:clrMap bg1="lt1" tx1="dk1" bg2="lt2" tx2="dk2" accent1="accent1" accent2="accent2" accent3="accent3" accent4="accent4" accent5="accent5" accent6="accent6" hlink="hlink" folHlink="folHlink"/>
  <p:sldLayoutIdLst>
    <p:sldLayoutId id="2147484512" r:id="rId1"/>
    <p:sldLayoutId id="2147484513" r:id="rId2"/>
    <p:sldLayoutId id="2147484514" r:id="rId3"/>
    <p:sldLayoutId id="2147484515" r:id="rId4"/>
    <p:sldLayoutId id="2147484516" r:id="rId5"/>
    <p:sldLayoutId id="2147484517" r:id="rId6"/>
    <p:sldLayoutId id="2147484518" r:id="rId7"/>
    <p:sldLayoutId id="2147484519" r:id="rId8"/>
    <p:sldLayoutId id="2147484520" r:id="rId9"/>
    <p:sldLayoutId id="2147484521" r:id="rId10"/>
    <p:sldLayoutId id="2147484522" r:id="rId11"/>
  </p:sldLayoutIdLst>
  <p:transition spd="med">
    <p:push/>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638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smtClean="0">
                <a:solidFill>
                  <a:schemeClr val="tx1">
                    <a:tint val="75000"/>
                  </a:schemeClr>
                </a:solidFill>
                <a:cs typeface="+mn-cs"/>
              </a:defRPr>
            </a:lvl1pPr>
          </a:lstStyle>
          <a:p>
            <a:pPr>
              <a:defRPr/>
            </a:pPr>
            <a:fld id="{A9337668-2F71-4652-B26E-2ECEE6E5B7C6}"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smtClean="0">
                <a:solidFill>
                  <a:schemeClr val="tx1">
                    <a:tint val="75000"/>
                  </a:schemeClr>
                </a:solidFill>
                <a:cs typeface="+mn-cs"/>
              </a:defRPr>
            </a:lvl1pPr>
          </a:lstStyle>
          <a:p>
            <a:pPr>
              <a:defRPr/>
            </a:pPr>
            <a:fld id="{C20F3373-4E05-4531-B5B4-63EC132481B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29985719"/>
      </p:ext>
    </p:extLst>
  </p:cSld>
  <p:clrMap bg1="lt1" tx1="dk1" bg2="lt2" tx2="dk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F36EAED7-76DC-4DCD-AAE2-7E598EE2CCB9}" type="datetimeFigureOut">
              <a:rPr lang="it-IT" smtClean="0">
                <a:solidFill>
                  <a:prstClr val="black">
                    <a:tint val="75000"/>
                  </a:prstClr>
                </a:solidFill>
                <a:latin typeface="Calibri"/>
                <a:cs typeface="Arial" charset="0"/>
              </a:rPr>
              <a:pPr eaLnBrk="1" fontAlgn="auto" hangingPunct="1">
                <a:spcBef>
                  <a:spcPts val="0"/>
                </a:spcBef>
                <a:spcAft>
                  <a:spcPts val="0"/>
                </a:spcAft>
              </a:pPr>
              <a:t>08/12/2012</a:t>
            </a:fld>
            <a:endParaRPr lang="it-IT">
              <a:solidFill>
                <a:prstClr val="black">
                  <a:tint val="75000"/>
                </a:prstClr>
              </a:solidFill>
              <a:latin typeface="Calibri"/>
              <a:cs typeface="Arial" charset="0"/>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it-IT">
              <a:solidFill>
                <a:prstClr val="black">
                  <a:tint val="75000"/>
                </a:prstClr>
              </a:solidFill>
              <a:latin typeface="Calibri"/>
              <a:cs typeface="Arial" charset="0"/>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E3FAA711-58E6-4CFA-B8BD-AF127185D79B}" type="slidenum">
              <a:rPr lang="it-IT" smtClean="0">
                <a:solidFill>
                  <a:prstClr val="black">
                    <a:tint val="75000"/>
                  </a:prstClr>
                </a:solidFill>
                <a:latin typeface="Calibri"/>
                <a:cs typeface="Arial" charset="0"/>
              </a:rPr>
              <a:pPr eaLnBrk="1" fontAlgn="auto" hangingPunct="1">
                <a:spcBef>
                  <a:spcPts val="0"/>
                </a:spcBef>
                <a:spcAft>
                  <a:spcPts val="0"/>
                </a:spcAft>
              </a:pPr>
              <a:t>‹N›</a:t>
            </a:fld>
            <a:endParaRPr lang="it-IT">
              <a:solidFill>
                <a:prstClr val="black">
                  <a:tint val="75000"/>
                </a:prstClr>
              </a:solidFill>
              <a:latin typeface="Calibri"/>
              <a:cs typeface="Arial" charset="0"/>
            </a:endParaRPr>
          </a:p>
        </p:txBody>
      </p:sp>
    </p:spTree>
    <p:extLst>
      <p:ext uri="{BB962C8B-B14F-4D97-AF65-F5344CB8AC3E}">
        <p14:creationId xmlns:p14="http://schemas.microsoft.com/office/powerpoint/2010/main" val="4022897775"/>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it-IT" smtClean="0">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it-IT" smtClean="0">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A879586B-E0BA-4530-8FCD-B83532BB876D}" type="slidenum">
              <a:rPr lang="it-IT" smtClean="0">
                <a:solidFill>
                  <a:srgbClr val="000000"/>
                </a:solidFill>
                <a:latin typeface="Arial" charset="0"/>
              </a:rPr>
              <a:pPr eaLnBrk="1" hangingPunct="1"/>
              <a:t>‹N›</a:t>
            </a:fld>
            <a:endParaRPr lang="it-IT" smtClean="0">
              <a:solidFill>
                <a:srgbClr val="000000"/>
              </a:solidFill>
              <a:latin typeface="Arial" charset="0"/>
            </a:endParaRPr>
          </a:p>
        </p:txBody>
      </p:sp>
      <p:pic>
        <p:nvPicPr>
          <p:cNvPr id="1031" name="Picture 7" descr="kdfdg"/>
          <p:cNvPicPr>
            <a:picLocks noChangeAspect="1" noChangeArrowheads="1" noCrop="1"/>
          </p:cNvPicPr>
          <p:nvPr userDrawn="1"/>
        </p:nvPicPr>
        <p:blipFill>
          <a:blip r:embed="rId14">
            <a:extLst>
              <a:ext uri="{28A0092B-C50C-407E-A947-70E740481C1C}">
                <a14:useLocalDpi xmlns:a14="http://schemas.microsoft.com/office/drawing/2010/main"/>
              </a:ext>
            </a:extLst>
          </a:blip>
          <a:srcRect/>
          <a:stretch>
            <a:fillRect/>
          </a:stretch>
        </p:blipFill>
        <p:spPr bwMode="auto">
          <a:xfrm>
            <a:off x="971550" y="908050"/>
            <a:ext cx="1600200" cy="295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279294"/>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C5CEE8A5-DE10-4C19-A1A9-9087DD4E884A}"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AD3B9B6D-0F47-44C8-9257-C4B38D10D62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590392911"/>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E25C9B58-6BEB-493C-9A39-0EE0DD12557A}"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99AA0F0C-1E69-4D73-92FD-CEA2D1C36F7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856858560"/>
      </p:ext>
    </p:extLst>
  </p:cSld>
  <p:clrMap bg1="lt1" tx1="dk1" bg2="lt2" tx2="dk2" accent1="accent1" accent2="accent2" accent3="accent3" accent4="accent4" accent5="accent5" accent6="accent6" hlink="hlink" folHlink="folHlink"/>
  <p:sldLayoutIdLst>
    <p:sldLayoutId id="2147484584" r:id="rId1"/>
    <p:sldLayoutId id="2147484585" r:id="rId2"/>
    <p:sldLayoutId id="2147484586" r:id="rId3"/>
    <p:sldLayoutId id="2147484587" r:id="rId4"/>
    <p:sldLayoutId id="2147484588" r:id="rId5"/>
    <p:sldLayoutId id="2147484589" r:id="rId6"/>
    <p:sldLayoutId id="2147484590" r:id="rId7"/>
    <p:sldLayoutId id="2147484591" r:id="rId8"/>
    <p:sldLayoutId id="2147484592" r:id="rId9"/>
    <p:sldLayoutId id="2147484593" r:id="rId10"/>
    <p:sldLayoutId id="21474845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a:defRPr/>
            </a:pPr>
            <a:fld id="{652DA2C1-7B37-4509-AEF0-E54B0A90CF46}" type="datetimeFigureOut">
              <a:rPr lang="it-IT">
                <a:solidFill>
                  <a:prstClr val="black">
                    <a:tint val="75000"/>
                  </a:prstClr>
                </a:solidFill>
                <a:cs typeface="Arial" charset="0"/>
              </a:rPr>
              <a:pPr>
                <a:defRPr/>
              </a:pPr>
              <a:t>08/12/2012</a:t>
            </a:fld>
            <a:endParaRPr lang="it-IT">
              <a:solidFill>
                <a:prstClr val="black">
                  <a:tint val="75000"/>
                </a:prstClr>
              </a:solidFill>
              <a:cs typeface="Arial" charset="0"/>
            </a:endParaRPr>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a:defRPr/>
            </a:pPr>
            <a:endParaRPr lang="it-IT">
              <a:solidFill>
                <a:prstClr val="black">
                  <a:tint val="75000"/>
                </a:prstClr>
              </a:solidFill>
              <a:cs typeface="Arial" charset="0"/>
            </a:endParaRPr>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a:defRPr/>
            </a:pPr>
            <a:fld id="{2BE986A6-FBD9-4B3B-99FB-7893A7A3F9EB}" type="slidenum">
              <a:rPr lang="it-IT">
                <a:solidFill>
                  <a:prstClr val="black">
                    <a:tint val="75000"/>
                  </a:prstClr>
                </a:solidFill>
                <a:cs typeface="Arial" charset="0"/>
              </a:rPr>
              <a:pPr>
                <a:defRPr/>
              </a:pPr>
              <a:t>‹N›</a:t>
            </a:fld>
            <a:endParaRPr lang="it-IT">
              <a:solidFill>
                <a:prstClr val="black">
                  <a:tint val="75000"/>
                </a:prstClr>
              </a:solidFill>
              <a:cs typeface="Arial" charset="0"/>
            </a:endParaRPr>
          </a:p>
        </p:txBody>
      </p:sp>
    </p:spTree>
    <p:extLst>
      <p:ext uri="{BB962C8B-B14F-4D97-AF65-F5344CB8AC3E}">
        <p14:creationId xmlns:p14="http://schemas.microsoft.com/office/powerpoint/2010/main" val="2356074017"/>
      </p:ext>
    </p:extLst>
  </p:cSld>
  <p:clrMap bg1="lt1" tx1="dk1" bg2="lt2" tx2="dk2" accent1="accent1" accent2="accent2" accent3="accent3" accent4="accent4" accent5="accent5" accent6="accent6" hlink="hlink" folHlink="folHlink"/>
  <p:sldLayoutIdLst>
    <p:sldLayoutId id="2147484596" r:id="rId1"/>
    <p:sldLayoutId id="2147484597" r:id="rId2"/>
    <p:sldLayoutId id="2147484598" r:id="rId3"/>
    <p:sldLayoutId id="2147484599" r:id="rId4"/>
    <p:sldLayoutId id="2147484600" r:id="rId5"/>
    <p:sldLayoutId id="2147484601" r:id="rId6"/>
    <p:sldLayoutId id="2147484602" r:id="rId7"/>
    <p:sldLayoutId id="2147484603" r:id="rId8"/>
    <p:sldLayoutId id="2147484604" r:id="rId9"/>
    <p:sldLayoutId id="2147484605" r:id="rId10"/>
    <p:sldLayoutId id="214748460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039AD90E-11C1-490B-BB6D-46214FC58A4D}"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5EAD9233-FF63-4B11-A6C3-11C9D80A05E1}" type="datetimeFigureOut">
              <a:rPr lang="it-IT">
                <a:solidFill>
                  <a:prstClr val="black">
                    <a:tint val="75000"/>
                  </a:prstClr>
                </a:solidFill>
              </a:rPr>
              <a:pPr>
                <a:defRPr/>
              </a:pPr>
              <a:t>08/12/2012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4E3267D9-F0A8-4956-9057-2BE463D0044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228567413"/>
      </p:ext>
    </p:extLst>
  </p:cSld>
  <p:clrMap bg1="lt1" tx1="dk1" bg2="lt2" tx2="dk2" accent1="accent1" accent2="accent2" accent3="accent3" accent4="accent4" accent5="accent5" accent6="accent6" hlink="hlink" folHlink="folHlink"/>
  <p:sldLayoutIdLst>
    <p:sldLayoutId id="2147484608" r:id="rId1"/>
    <p:sldLayoutId id="2147484609" r:id="rId2"/>
    <p:sldLayoutId id="2147484610" r:id="rId3"/>
    <p:sldLayoutId id="2147484611" r:id="rId4"/>
    <p:sldLayoutId id="2147484612" r:id="rId5"/>
    <p:sldLayoutId id="2147484613" r:id="rId6"/>
    <p:sldLayoutId id="2147484614" r:id="rId7"/>
    <p:sldLayoutId id="2147484615" r:id="rId8"/>
    <p:sldLayoutId id="2147484616" r:id="rId9"/>
    <p:sldLayoutId id="2147484617" r:id="rId10"/>
    <p:sldLayoutId id="2147484618"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a:defRPr/>
            </a:pPr>
            <a:fld id="{B8A3A24B-4F29-45DC-A07D-C81D3289EEBB}" type="datetimeFigureOut">
              <a:rPr lang="it-IT"/>
              <a:pPr>
                <a:defRPr/>
              </a:pPr>
              <a:t>08/12/2012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a:defRPr/>
            </a:pPr>
            <a:fld id="{CE76036D-7E37-4DCA-BFD8-0FE126CA8A0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a:defRPr/>
            </a:pPr>
            <a:fld id="{3712B90E-B3D4-4179-8DA8-364736F5D8C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34E07BA0-B32C-4C2F-AE07-DEC59DE33B4B}" type="datetimeFigureOut">
              <a:rPr lang="it-IT"/>
              <a:pPr>
                <a:defRPr/>
              </a:pPr>
              <a:t>08/12/2012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598284B2-DA3A-49BE-BC5A-88F30F7D731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093D0C78-B33F-459C-A6CB-B6813409BA9C}" type="datetimeFigureOut">
              <a:rPr lang="it-IT"/>
              <a:pPr>
                <a:defRPr/>
              </a:pPr>
              <a:t>08/12/2012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571628E4-BEAD-4A8F-A141-5854A195E269}"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400">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a:latin typeface="+mn-lt"/>
                <a:cs typeface="+mn-cs"/>
              </a:defRPr>
            </a:lvl1pPr>
          </a:lstStyle>
          <a:p>
            <a:pPr>
              <a:defRPr/>
            </a:pPr>
            <a:fld id="{034880FF-F9CC-4792-AA08-03D08134E65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a:cs typeface="+mn-cs"/>
              </a:defRPr>
            </a:lvl1pPr>
          </a:lstStyle>
          <a:p>
            <a:pPr>
              <a:defRPr/>
            </a:pPr>
            <a:fld id="{24FC6F47-DF01-4EC8-8B95-BA61902D3C18}"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945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Times"/>
                <a:cs typeface="+mn-cs"/>
              </a:defRPr>
            </a:lvl1pPr>
          </a:lstStyle>
          <a:p>
            <a:pPr>
              <a:defRPr/>
            </a:pPr>
            <a:fld id="{F5A95212-35E9-4342-ACDA-7D789ADEDC3D}" type="datetimeFigureOut">
              <a:rPr lang="it-IT"/>
              <a:pPr>
                <a:defRPr/>
              </a:pPr>
              <a:t>08/12/2012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Times"/>
                <a:cs typeface="+mn-cs"/>
              </a:defRPr>
            </a:lvl1pPr>
          </a:lstStyle>
          <a:p>
            <a:pPr>
              <a:defRPr/>
            </a:pPr>
            <a:fld id="{FC37819B-C742-4F77-AC4D-8516B9C7159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33.xml"/><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image" Target="../media/image9.jpeg"/></Relationships>
</file>

<file path=ppt/slides/_rels/slide100.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gif"/><Relationship Id="rId1" Type="http://schemas.openxmlformats.org/officeDocument/2006/relationships/slideLayout" Target="../slideLayouts/slideLayout62.xml"/></Relationships>
</file>

<file path=ppt/slides/_rels/slide10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2.xml"/></Relationships>
</file>

<file path=ppt/slides/_rels/slide10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2.xml"/></Relationships>
</file>

<file path=ppt/slides/_rels/slide10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2.xml"/></Relationships>
</file>

<file path=ppt/slides/_rels/slide10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2.xml"/></Relationships>
</file>

<file path=ppt/slides/_rels/slide10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2.xml"/></Relationships>
</file>

<file path=ppt/slides/_rels/slide10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2.xml"/></Relationships>
</file>

<file path=ppt/slides/_rels/slide10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2.xml"/></Relationships>
</file>

<file path=ppt/slides/_rels/slide10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2.xml"/></Relationships>
</file>

<file path=ppt/slides/_rels/slide10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2.xml"/></Relationships>
</file>

<file path=ppt/slides/_rels/slide11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2.xml"/></Relationships>
</file>

<file path=ppt/slides/_rels/slide11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2.xml"/></Relationships>
</file>

<file path=ppt/slides/_rels/slide11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2.xml"/></Relationships>
</file>

<file path=ppt/slides/_rels/slide11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2.xml"/></Relationships>
</file>

<file path=ppt/slides/_rels/slide11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2.xml"/></Relationships>
</file>

<file path=ppt/slides/_rels/slide11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2.xml"/></Relationships>
</file>

<file path=ppt/slides/_rels/slide11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2.xml"/></Relationships>
</file>

<file path=ppt/slides/_rels/slide11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2.xml"/></Relationships>
</file>

<file path=ppt/slides/_rels/slide11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3.xml"/></Relationships>
</file>

<file path=ppt/slides/_rels/slide12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2.xml"/></Relationships>
</file>

<file path=ppt/slides/_rels/slide12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2.xml"/></Relationships>
</file>

<file path=ppt/slides/_rels/slide1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2.xml"/></Relationships>
</file>

<file path=ppt/slides/_rels/slide12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2.xml"/></Relationships>
</file>

<file path=ppt/slides/_rels/slide12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2.xml"/></Relationships>
</file>

<file path=ppt/slides/_rels/slide12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2.xml"/></Relationships>
</file>

<file path=ppt/slides/_rels/slide12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8.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29.xml"/><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slides/_rels/slide1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1.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166.xml"/></Relationships>
</file>

<file path=ppt/slides/_rels/slide13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17.xml"/></Relationships>
</file>

<file path=ppt/slides/_rels/slide1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28.xml"/></Relationships>
</file>

<file path=ppt/slides/_rels/slide1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7.jpeg"/><Relationship Id="rId1" Type="http://schemas.openxmlformats.org/officeDocument/2006/relationships/slideLayout" Target="../slideLayouts/slideLayout128.xml"/></Relationships>
</file>

<file path=ppt/slides/_rels/slide13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8.xml"/></Relationships>
</file>

<file path=ppt/slides/_rels/slide1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28.xml"/></Relationships>
</file>

<file path=ppt/slides/_rels/slide1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7.jpeg"/><Relationship Id="rId1" Type="http://schemas.openxmlformats.org/officeDocument/2006/relationships/slideLayout" Target="../slideLayouts/slideLayout128.xml"/></Relationships>
</file>

<file path=ppt/slides/_rels/slide13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8.xml"/></Relationships>
</file>

<file path=ppt/slides/_rels/slide1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7.jpeg"/><Relationship Id="rId1" Type="http://schemas.openxmlformats.org/officeDocument/2006/relationships/slideLayout" Target="../slideLayouts/slideLayout128.xml"/></Relationships>
</file>

<file path=ppt/slides/_rels/slide14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4.xml"/><Relationship Id="rId2" Type="http://schemas.openxmlformats.org/officeDocument/2006/relationships/tags" Target="../tags/tag65.xml"/><Relationship Id="rId1" Type="http://schemas.openxmlformats.org/officeDocument/2006/relationships/tags" Target="../tags/tag6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cdn.fotocommunity.com/Persone/Bambini/sorriso-senza-denti-a18296673.jpg" TargetMode="Externa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1.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6.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6.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6.xml"/></Relationships>
</file>

<file path=ppt/slides/_rels/slide57.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06.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6.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tags" Target="../tags/tag73.xml"/><Relationship Id="rId1" Type="http://schemas.openxmlformats.org/officeDocument/2006/relationships/tags" Target="../tags/tag72.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6.xml"/></Relationships>
</file>

<file path=ppt/slides/_rels/slide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6.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6.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6.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6.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6.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tags" Target="../tags/tag75.xml"/><Relationship Id="rId1" Type="http://schemas.openxmlformats.org/officeDocument/2006/relationships/tags" Target="../tags/tag74.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jpeg"/><Relationship Id="rId1" Type="http://schemas.openxmlformats.org/officeDocument/2006/relationships/slideLayout" Target="../slideLayouts/slideLayout155.xml"/></Relationships>
</file>

<file path=ppt/slides/_rels/slide7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xml"/><Relationship Id="rId1" Type="http://schemas.openxmlformats.org/officeDocument/2006/relationships/slideLayout" Target="../slideLayouts/slideLayout156.xml"/></Relationships>
</file>

<file path=ppt/slides/_rels/slide7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xml"/><Relationship Id="rId1" Type="http://schemas.openxmlformats.org/officeDocument/2006/relationships/slideLayout" Target="../slideLayouts/slideLayout156.xml"/></Relationships>
</file>

<file path=ppt/slides/_rels/slide7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xml"/><Relationship Id="rId1" Type="http://schemas.openxmlformats.org/officeDocument/2006/relationships/slideLayout" Target="../slideLayouts/slideLayout15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7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79.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image" Target="../media/image49.jpeg"/><Relationship Id="rId4" Type="http://schemas.openxmlformats.org/officeDocument/2006/relationships/slideLayout" Target="../slideLayouts/slideLayout18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tags" Target="../tags/tag77.xml"/><Relationship Id="rId1" Type="http://schemas.openxmlformats.org/officeDocument/2006/relationships/tags" Target="../tags/tag76.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83.xml"/><Relationship Id="rId1" Type="http://schemas.openxmlformats.org/officeDocument/2006/relationships/tags" Target="../tags/tag85.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05.xml"/><Relationship Id="rId2" Type="http://schemas.openxmlformats.org/officeDocument/2006/relationships/tags" Target="../tags/tag87.xml"/><Relationship Id="rId1" Type="http://schemas.openxmlformats.org/officeDocument/2006/relationships/tags" Target="../tags/tag86.xml"/><Relationship Id="rId4" Type="http://schemas.openxmlformats.org/officeDocument/2006/relationships/image" Target="../media/image5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3.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51.jpeg"/><Relationship Id="rId4" Type="http://schemas.openxmlformats.org/officeDocument/2006/relationships/slideLayout" Target="../slideLayouts/slideLayout205.xml"/></Relationships>
</file>

<file path=ppt/slides/_rels/slide84.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52.jpeg"/><Relationship Id="rId4" Type="http://schemas.openxmlformats.org/officeDocument/2006/relationships/slideLayout" Target="../slideLayouts/slideLayout205.xml"/></Relationships>
</file>

<file path=ppt/slides/_rels/slide85.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53.jpeg"/><Relationship Id="rId4" Type="http://schemas.openxmlformats.org/officeDocument/2006/relationships/slideLayout" Target="../slideLayouts/slideLayout205.xml"/></Relationships>
</file>

<file path=ppt/slides/_rels/slide86.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54.jpeg"/><Relationship Id="rId4" Type="http://schemas.openxmlformats.org/officeDocument/2006/relationships/slideLayout" Target="../slideLayouts/slideLayout205.xml"/></Relationships>
</file>

<file path=ppt/slides/_rels/slide87.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55.jpeg"/><Relationship Id="rId4" Type="http://schemas.openxmlformats.org/officeDocument/2006/relationships/slideLayout" Target="../slideLayouts/slideLayout205.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05.xml"/><Relationship Id="rId2" Type="http://schemas.openxmlformats.org/officeDocument/2006/relationships/tags" Target="../tags/tag104.xml"/><Relationship Id="rId1" Type="http://schemas.openxmlformats.org/officeDocument/2006/relationships/tags" Target="../tags/tag103.xml"/><Relationship Id="rId4" Type="http://schemas.openxmlformats.org/officeDocument/2006/relationships/image" Target="../media/image56.jpeg"/></Relationships>
</file>

<file path=ppt/slides/_rels/slide89.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57.jpeg"/><Relationship Id="rId4" Type="http://schemas.openxmlformats.org/officeDocument/2006/relationships/slideLayout" Target="../slideLayouts/slideLayout20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tags" Target="../tags/tag79.xml"/><Relationship Id="rId1" Type="http://schemas.openxmlformats.org/officeDocument/2006/relationships/tags" Target="../tags/tag78.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image" Target="../media/image51.jpeg"/><Relationship Id="rId4" Type="http://schemas.openxmlformats.org/officeDocument/2006/relationships/slideLayout" Target="../slideLayouts/slideLayout205.xml"/></Relationships>
</file>

<file path=ppt/slides/_rels/slide91.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image" Target="../media/image52.jpeg"/><Relationship Id="rId4" Type="http://schemas.openxmlformats.org/officeDocument/2006/relationships/slideLayout" Target="../slideLayouts/slideLayout205.xml"/></Relationships>
</file>

<file path=ppt/slides/_rels/slide92.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image" Target="../media/image58.jpeg"/><Relationship Id="rId4" Type="http://schemas.openxmlformats.org/officeDocument/2006/relationships/slideLayout" Target="../slideLayouts/slideLayout205.xml"/></Relationships>
</file>

<file path=ppt/slides/_rels/slide93.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54.jpeg"/><Relationship Id="rId4" Type="http://schemas.openxmlformats.org/officeDocument/2006/relationships/slideLayout" Target="../slideLayouts/slideLayout205.xml"/></Relationships>
</file>

<file path=ppt/slides/_rels/slide94.xml.rels><?xml version="1.0" encoding="UTF-8" standalone="yes"?>
<Relationships xmlns="http://schemas.openxmlformats.org/package/2006/relationships"><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 Id="rId5" Type="http://schemas.openxmlformats.org/officeDocument/2006/relationships/image" Target="../media/image55.jpeg"/><Relationship Id="rId4" Type="http://schemas.openxmlformats.org/officeDocument/2006/relationships/slideLayout" Target="../slideLayouts/slideLayout20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9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1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ttangolo 2"/>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19388" y="2852738"/>
            <a:ext cx="5181600" cy="1957387"/>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627784" y="5143500"/>
            <a:ext cx="5400600" cy="646331"/>
          </a:xfrm>
          <a:prstGeom prst="rect">
            <a:avLst/>
          </a:prstGeom>
          <a:noFill/>
        </p:spPr>
        <p:txBody>
          <a:bodyPr wrap="square">
            <a:spAutoFit/>
          </a:bodyPr>
          <a:lstStyle/>
          <a:p>
            <a:pPr algn="r" eaLnBrk="1" hangingPunct="1">
              <a:defRPr/>
            </a:pPr>
            <a:r>
              <a:rPr lang="it-IT" sz="3600" spc="300" dirty="0" smtClean="0">
                <a:solidFill>
                  <a:srgbClr val="FFFFCC"/>
                </a:solidFill>
                <a:effectLst>
                  <a:outerShdw blurRad="38100" dist="38100" dir="2700000" algn="tl">
                    <a:srgbClr val="000000">
                      <a:alpha val="43137"/>
                    </a:srgbClr>
                  </a:outerShdw>
                </a:effectLst>
                <a:latin typeface="Cooper Black" pitchFamily="18" charset="0"/>
                <a:cs typeface="Arial" charset="0"/>
              </a:rPr>
              <a:t>Seconda </a:t>
            </a:r>
            <a:r>
              <a:rPr lang="it-IT" sz="3600" spc="300" dirty="0">
                <a:solidFill>
                  <a:srgbClr val="FFFFCC"/>
                </a:solidFill>
                <a:effectLst>
                  <a:outerShdw blurRad="38100" dist="38100" dir="2700000" algn="tl">
                    <a:srgbClr val="000000">
                      <a:alpha val="43137"/>
                    </a:srgbClr>
                  </a:outerShdw>
                </a:effectLst>
                <a:latin typeface="Cooper Black" pitchFamily="18" charset="0"/>
                <a:cs typeface="Arial" charset="0"/>
              </a:rPr>
              <a:t>Domenica</a:t>
            </a:r>
          </a:p>
        </p:txBody>
      </p:sp>
      <p:pic>
        <p:nvPicPr>
          <p:cNvPr id="3076" name="Picture 2" descr="D:\Immagini\Bambini 13 animati\A1 (77).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83568" y="621888"/>
            <a:ext cx="2319337"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4193514" y="1196752"/>
            <a:ext cx="4043094" cy="1569660"/>
          </a:xfrm>
          <a:prstGeom prst="rect">
            <a:avLst/>
          </a:prstGeom>
          <a:noFill/>
          <a:ln w="9525">
            <a:noFill/>
            <a:miter lim="800000"/>
            <a:headEnd/>
            <a:tailEnd/>
          </a:ln>
          <a:effectLst>
            <a:outerShdw dist="71842" dir="2700000" algn="ctr" rotWithShape="0">
              <a:schemeClr val="tx1"/>
            </a:outerShdw>
          </a:effectLst>
        </p:spPr>
        <p:txBody>
          <a:bodyPr wrap="none">
            <a:spAutoFit/>
          </a:bodyPr>
          <a:lstStyle/>
          <a:p>
            <a:pPr algn="ctr">
              <a:defRPr/>
            </a:pPr>
            <a:r>
              <a:rPr lang="ca-ES" sz="4800" b="1" i="1" dirty="0">
                <a:solidFill>
                  <a:srgbClr val="0FDFFF"/>
                </a:solidFill>
                <a:latin typeface="Comic Sans MS" pitchFamily="66" charset="0"/>
                <a:cs typeface="Arial" charset="0"/>
              </a:rPr>
              <a:t> </a:t>
            </a:r>
            <a:r>
              <a:rPr lang="ca-ES" sz="4800" b="1" i="1" dirty="0" smtClean="0">
                <a:solidFill>
                  <a:srgbClr val="0FDFFF"/>
                </a:solidFill>
                <a:latin typeface="Comic Sans MS" pitchFamily="66" charset="0"/>
                <a:cs typeface="Arial" charset="0"/>
              </a:rPr>
              <a:t>9 dicembre </a:t>
            </a:r>
          </a:p>
          <a:p>
            <a:pPr algn="ctr">
              <a:defRPr/>
            </a:pPr>
            <a:r>
              <a:rPr lang="ca-ES" sz="4800" b="1" i="1" dirty="0" smtClean="0">
                <a:solidFill>
                  <a:srgbClr val="0FDFFF"/>
                </a:solidFill>
                <a:latin typeface="Comic Sans MS" pitchFamily="66" charset="0"/>
                <a:cs typeface="Arial" charset="0"/>
              </a:rPr>
              <a:t>2012</a:t>
            </a:r>
            <a:endParaRPr lang="ca-ES" sz="4800" i="1" dirty="0">
              <a:solidFill>
                <a:srgbClr val="0FDFFF"/>
              </a:solidFill>
              <a:latin typeface="Comic Sans MS" pitchFamily="66" charset="0"/>
              <a:cs typeface="Arial" charset="0"/>
            </a:endParaRPr>
          </a:p>
        </p:txBody>
      </p:sp>
      <p:pic>
        <p:nvPicPr>
          <p:cNvPr id="6" name="Picture 2" descr="D:\Immagini\Bambini 13 animati\A1 (24).gif"/>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99592" y="3212976"/>
            <a:ext cx="226695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64514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par>
                          <p:cTn id="8" fill="hold" nodeType="afterGroup">
                            <p:stCondLst>
                              <p:cond delay="4000"/>
                            </p:stCondLst>
                            <p:childTnLst>
                              <p:par>
                                <p:cTn id="9" presetID="55"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6000"/>
                            </p:stCondLst>
                            <p:childTnLst>
                              <p:par>
                                <p:cTn id="15" presetID="9"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custDataLst>
              <p:tags r:id="rId2"/>
            </p:custDataLst>
          </p:nvPr>
        </p:nvSpPr>
        <p:spPr bwMode="auto">
          <a:xfrm>
            <a:off x="1428728" y="3745388"/>
            <a:ext cx="5929354" cy="3046988"/>
          </a:xfrm>
          <a:prstGeom prst="rect">
            <a:avLst/>
          </a:prstGeom>
          <a:solidFill>
            <a:schemeClr val="bg1"/>
          </a:solidFill>
          <a:ln w="9525">
            <a:noFill/>
            <a:miter lim="800000"/>
            <a:headEnd/>
            <a:tailEnd/>
          </a:ln>
          <a:effectLst>
            <a:softEdge rad="1270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Cristo Ges</a:t>
            </a:r>
            <a:r>
              <a:rPr lang="it-IT" sz="4800" b="1" dirty="0">
                <a:solidFill>
                  <a:prstClr val="black"/>
                </a:solidFill>
                <a:effectLst>
                  <a:outerShdw blurRad="38100" dist="38100" dir="2700000" algn="tl">
                    <a:srgbClr val="000000">
                      <a:alpha val="43137"/>
                    </a:srgbClr>
                  </a:outerShdw>
                </a:effectLst>
                <a:latin typeface="Calibri"/>
                <a:ea typeface="Times New Roman" pitchFamily="18" charset="0"/>
                <a:cs typeface="Times New Roman" pitchFamily="18" charset="0"/>
              </a:rPr>
              <a:t>ù</a:t>
            </a: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o Signore!</a:t>
            </a:r>
            <a:endParaRPr lang="it-IT" sz="48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7927983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ttangolo 1"/>
          <p:cNvSpPr/>
          <p:nvPr/>
        </p:nvSpPr>
        <p:spPr>
          <a:xfrm>
            <a:off x="370213" y="2967335"/>
            <a:ext cx="8403584" cy="1200329"/>
          </a:xfrm>
          <a:prstGeom prst="rect">
            <a:avLst/>
          </a:prstGeom>
          <a:noFill/>
        </p:spPr>
        <p:txBody>
          <a:bodyPr wrap="none" lIns="91440" tIns="45720" rIns="91440" bIns="45720">
            <a:spAutoFit/>
          </a:bodyPr>
          <a:lstStyle/>
          <a:p>
            <a:pPr algn="ctr"/>
            <a:r>
              <a:rPr lang="it-IT" sz="7200" b="1" cap="sm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Arial" charset="0"/>
              </a:rPr>
              <a:t>Vieni nasci ancora</a:t>
            </a:r>
            <a:endParaRPr lang="it-IT" sz="7200" b="1" cap="sm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Arial" charset="0"/>
            </a:endParaRPr>
          </a:p>
        </p:txBody>
      </p:sp>
      <p:pic>
        <p:nvPicPr>
          <p:cNvPr id="1026" name="Picture 2" descr="C:\Users\Fede\Desktop\angelo-1.gif"/>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186542" y="332656"/>
            <a:ext cx="1738796" cy="27376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Fede\Desktop\slide0010_image032.gif"/>
          <p:cNvPicPr>
            <a:picLocks noChangeAspect="1" noChangeArrowheads="1" noCrop="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flipV="1">
            <a:off x="4572004" y="1137813"/>
            <a:ext cx="3600395" cy="1753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8792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263640" y="532993"/>
            <a:ext cx="288036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it-IT" sz="4000" dirty="0" smtClean="0">
                <a:solidFill>
                  <a:prstClr val="black"/>
                </a:solidFill>
                <a:latin typeface="Arial Unicode MS" pitchFamily="34" charset="-128"/>
                <a:cs typeface="Arial" pitchFamily="34" charset="0"/>
              </a:rPr>
              <a:t>Torni Signore,</a:t>
            </a:r>
          </a:p>
          <a:p>
            <a:pPr eaLnBrk="1" hangingPunct="1"/>
            <a:r>
              <a:rPr lang="it-IT" sz="4000" dirty="0" smtClean="0">
                <a:solidFill>
                  <a:prstClr val="black"/>
                </a:solidFill>
                <a:latin typeface="Arial Unicode MS" pitchFamily="34" charset="-128"/>
                <a:cs typeface="Arial" pitchFamily="34" charset="0"/>
              </a:rPr>
              <a:t>torni nel cuore </a:t>
            </a:r>
          </a:p>
          <a:p>
            <a:pPr eaLnBrk="1" hangingPunct="1"/>
            <a:endParaRPr lang="it-IT" sz="4000" dirty="0">
              <a:solidFill>
                <a:prstClr val="black"/>
              </a:solidFill>
              <a:latin typeface="Arial Unicode MS" pitchFamily="34" charset="-128"/>
              <a:cs typeface="Arial" pitchFamily="34" charset="0"/>
            </a:endParaRPr>
          </a:p>
          <a:p>
            <a:pPr eaLnBrk="1" hangingPunct="1"/>
            <a:endParaRPr lang="it-IT" sz="4000" dirty="0" smtClean="0">
              <a:solidFill>
                <a:prstClr val="black"/>
              </a:solidFill>
              <a:latin typeface="Arial Unicode MS" pitchFamily="34" charset="-128"/>
              <a:cs typeface="Arial" pitchFamily="34" charset="0"/>
            </a:endParaRPr>
          </a:p>
          <a:p>
            <a:pPr eaLnBrk="1" hangingPunct="1"/>
            <a:r>
              <a:rPr lang="it-IT" sz="4000" dirty="0" smtClean="0">
                <a:solidFill>
                  <a:prstClr val="black"/>
                </a:solidFill>
                <a:latin typeface="Arial Unicode MS" pitchFamily="34" charset="-128"/>
                <a:cs typeface="Arial" pitchFamily="34" charset="0"/>
              </a:rPr>
              <a:t>col tuo silenzio denso di te.</a:t>
            </a:r>
          </a:p>
        </p:txBody>
      </p:sp>
      <p:pic>
        <p:nvPicPr>
          <p:cNvPr id="2050" name="Picture 2" descr="C:\Users\Fede\Desktop\il-silenzio-del-cuore-274x30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2636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2695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76056" y="188640"/>
            <a:ext cx="4067944" cy="5016758"/>
          </a:xfrm>
          <a:prstGeom prst="rect">
            <a:avLst/>
          </a:prstGeom>
        </p:spPr>
        <p:txBody>
          <a:bodyPr wrap="square">
            <a:spAutoFit/>
          </a:bodyPr>
          <a:lstStyle/>
          <a:p>
            <a:pPr eaLnBrk="1" hangingPunct="1"/>
            <a:r>
              <a:rPr lang="it-IT" sz="4000" dirty="0" smtClean="0">
                <a:solidFill>
                  <a:prstClr val="black"/>
                </a:solidFill>
                <a:latin typeface="Arial Unicode MS" pitchFamily="34" charset="-128"/>
                <a:cs typeface="Arial" pitchFamily="34" charset="0"/>
              </a:rPr>
              <a:t>E come </a:t>
            </a:r>
            <a:r>
              <a:rPr lang="it-IT" sz="4000" dirty="0">
                <a:solidFill>
                  <a:prstClr val="black"/>
                </a:solidFill>
                <a:latin typeface="Arial Unicode MS" pitchFamily="34" charset="-128"/>
                <a:cs typeface="Arial" pitchFamily="34" charset="0"/>
              </a:rPr>
              <a:t>i pastori un tempo </a:t>
            </a:r>
          </a:p>
          <a:p>
            <a:pPr eaLnBrk="1" hangingPunct="1"/>
            <a:r>
              <a:rPr lang="it-IT" sz="4000" dirty="0">
                <a:solidFill>
                  <a:prstClr val="black"/>
                </a:solidFill>
                <a:latin typeface="Arial Unicode MS" pitchFamily="34" charset="-128"/>
                <a:cs typeface="Arial" pitchFamily="34" charset="0"/>
              </a:rPr>
              <a:t>ora noi ti adoriamo</a:t>
            </a:r>
            <a:r>
              <a:rPr lang="it-IT" sz="4000" dirty="0" smtClean="0">
                <a:solidFill>
                  <a:prstClr val="black"/>
                </a:solidFill>
                <a:latin typeface="Arial Unicode MS" pitchFamily="34" charset="-128"/>
                <a:cs typeface="Arial" pitchFamily="34" charset="0"/>
              </a:rPr>
              <a:t>,</a:t>
            </a:r>
          </a:p>
          <a:p>
            <a:pPr eaLnBrk="1" hangingPunct="1"/>
            <a:endParaRPr lang="it-IT" sz="4000" dirty="0">
              <a:solidFill>
                <a:prstClr val="black"/>
              </a:solidFill>
              <a:latin typeface="Arial Unicode MS" pitchFamily="34" charset="-128"/>
              <a:cs typeface="Arial" pitchFamily="34" charset="0"/>
            </a:endParaRPr>
          </a:p>
          <a:p>
            <a:pPr eaLnBrk="1" hangingPunct="1"/>
            <a:r>
              <a:rPr lang="it-IT" sz="4000" dirty="0">
                <a:solidFill>
                  <a:prstClr val="black"/>
                </a:solidFill>
                <a:latin typeface="Arial Unicode MS" pitchFamily="34" charset="-128"/>
                <a:cs typeface="Arial" pitchFamily="34" charset="0"/>
              </a:rPr>
              <a:t>e i nostri doni</a:t>
            </a:r>
          </a:p>
          <a:p>
            <a:pPr eaLnBrk="1" hangingPunct="1"/>
            <a:r>
              <a:rPr lang="it-IT" sz="4000" dirty="0">
                <a:solidFill>
                  <a:prstClr val="black"/>
                </a:solidFill>
                <a:latin typeface="Arial Unicode MS" pitchFamily="34" charset="-128"/>
                <a:cs typeface="Arial" pitchFamily="34" charset="0"/>
              </a:rPr>
              <a:t>sono ciò che siamo noi.</a:t>
            </a:r>
            <a:r>
              <a:rPr lang="it-IT" sz="4000" dirty="0">
                <a:solidFill>
                  <a:prstClr val="black"/>
                </a:solidFill>
                <a:latin typeface="Arial" pitchFamily="34" charset="0"/>
                <a:cs typeface="Arial" pitchFamily="34" charset="0"/>
              </a:rPr>
              <a:t> </a:t>
            </a:r>
          </a:p>
        </p:txBody>
      </p:sp>
      <p:pic>
        <p:nvPicPr>
          <p:cNvPr id="3074" name="Picture 2" descr="C:\Users\Fede\Desktop\santamariavergineimmacolata_it_bkumbria_119247108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9477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7082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538" y="332656"/>
            <a:ext cx="828092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1" hangingPunct="1"/>
            <a:r>
              <a:rPr lang="it-IT" sz="4000" dirty="0" smtClean="0">
                <a:solidFill>
                  <a:prstClr val="black"/>
                </a:solidFill>
                <a:latin typeface="Calibri"/>
                <a:cs typeface="Times New Roman" pitchFamily="18" charset="0"/>
              </a:rPr>
              <a:t>Eri la luce, venivi nel mondo</a:t>
            </a:r>
            <a:endParaRPr lang="it-IT" sz="4000" dirty="0" smtClean="0">
              <a:solidFill>
                <a:prstClr val="black"/>
              </a:solidFill>
              <a:latin typeface="Calibri"/>
              <a:cs typeface="Arial" pitchFamily="34" charset="0"/>
            </a:endParaRPr>
          </a:p>
          <a:p>
            <a:pPr algn="ctr"/>
            <a:r>
              <a:rPr lang="it-IT" sz="4000" dirty="0" smtClean="0">
                <a:solidFill>
                  <a:prstClr val="black"/>
                </a:solidFill>
                <a:latin typeface="Calibri"/>
                <a:cs typeface="Times New Roman" pitchFamily="18" charset="0"/>
              </a:rPr>
              <a:t>Venivi tra i tuoi e i tuoi però</a:t>
            </a:r>
            <a:endParaRPr lang="it-IT" sz="4000" dirty="0" smtClean="0">
              <a:solidFill>
                <a:prstClr val="black"/>
              </a:solidFill>
              <a:latin typeface="Calibri"/>
              <a:cs typeface="Arial" pitchFamily="34" charset="0"/>
            </a:endParaRPr>
          </a:p>
          <a:p>
            <a:pPr algn="ctr"/>
            <a:r>
              <a:rPr lang="it-IT" sz="4000" dirty="0" smtClean="0">
                <a:solidFill>
                  <a:prstClr val="black"/>
                </a:solidFill>
                <a:latin typeface="Calibri"/>
                <a:cs typeface="Times New Roman" pitchFamily="18" charset="0"/>
              </a:rPr>
              <a:t>Loro non ti hanno accolto</a:t>
            </a:r>
            <a:endParaRPr lang="it-IT" sz="4000" dirty="0" smtClean="0">
              <a:solidFill>
                <a:prstClr val="black"/>
              </a:solidFill>
              <a:latin typeface="Calibri"/>
              <a:cs typeface="Arial" pitchFamily="34" charset="0"/>
            </a:endParaRPr>
          </a:p>
        </p:txBody>
      </p:sp>
      <p:pic>
        <p:nvPicPr>
          <p:cNvPr id="4098" name="Picture 2" descr="C:\Users\Fede\Desktop\viaggio a Betlemm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 y="2570382"/>
            <a:ext cx="9144001" cy="4287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6249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32_big_catechist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9752" y="1"/>
            <a:ext cx="6822804" cy="682280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0" y="188640"/>
            <a:ext cx="5976664" cy="3170099"/>
          </a:xfrm>
          <a:prstGeom prst="rect">
            <a:avLst/>
          </a:prstGeom>
        </p:spPr>
        <p:txBody>
          <a:bodyPr wrap="square">
            <a:spAutoFit/>
          </a:bodyPr>
          <a:lstStyle/>
          <a:p>
            <a:r>
              <a:rPr lang="it-IT" sz="4000" dirty="0">
                <a:solidFill>
                  <a:prstClr val="black"/>
                </a:solidFill>
                <a:latin typeface="Calibri"/>
                <a:cs typeface="Times New Roman" pitchFamily="18" charset="0"/>
              </a:rPr>
              <a:t>Ma noi ti invochiamo</a:t>
            </a:r>
            <a:r>
              <a:rPr lang="it-IT" sz="4000" dirty="0" smtClean="0">
                <a:solidFill>
                  <a:prstClr val="black"/>
                </a:solidFill>
                <a:latin typeface="Calibri"/>
                <a:cs typeface="Times New Roman" pitchFamily="18" charset="0"/>
              </a:rPr>
              <a:t>,</a:t>
            </a:r>
          </a:p>
          <a:p>
            <a:r>
              <a:rPr lang="it-IT" sz="4000" dirty="0" smtClean="0">
                <a:solidFill>
                  <a:prstClr val="black"/>
                </a:solidFill>
                <a:latin typeface="Calibri"/>
                <a:cs typeface="Times New Roman" pitchFamily="18" charset="0"/>
              </a:rPr>
              <a:t> </a:t>
            </a:r>
            <a:r>
              <a:rPr lang="it-IT" sz="4000" dirty="0">
                <a:solidFill>
                  <a:prstClr val="black"/>
                </a:solidFill>
                <a:latin typeface="Calibri"/>
                <a:cs typeface="Times New Roman" pitchFamily="18" charset="0"/>
              </a:rPr>
              <a:t>vieni</a:t>
            </a:r>
            <a:endParaRPr lang="it-IT" sz="4000" dirty="0">
              <a:solidFill>
                <a:prstClr val="black"/>
              </a:solidFill>
              <a:latin typeface="Calibri"/>
              <a:cs typeface="Arial" pitchFamily="34" charset="0"/>
            </a:endParaRPr>
          </a:p>
          <a:p>
            <a:r>
              <a:rPr lang="it-IT" sz="4000" dirty="0">
                <a:solidFill>
                  <a:prstClr val="black"/>
                </a:solidFill>
                <a:latin typeface="Calibri"/>
                <a:cs typeface="Times New Roman" pitchFamily="18" charset="0"/>
              </a:rPr>
              <a:t>Ma noi ti </a:t>
            </a:r>
            <a:endParaRPr lang="it-IT" sz="4000" dirty="0" smtClean="0">
              <a:solidFill>
                <a:prstClr val="black"/>
              </a:solidFill>
              <a:latin typeface="Calibri"/>
              <a:cs typeface="Times New Roman" pitchFamily="18" charset="0"/>
            </a:endParaRPr>
          </a:p>
          <a:p>
            <a:r>
              <a:rPr lang="it-IT" sz="4000" dirty="0" smtClean="0">
                <a:solidFill>
                  <a:prstClr val="black"/>
                </a:solidFill>
                <a:latin typeface="Calibri"/>
                <a:cs typeface="Times New Roman" pitchFamily="18" charset="0"/>
              </a:rPr>
              <a:t>vogliamo </a:t>
            </a:r>
          </a:p>
          <a:p>
            <a:r>
              <a:rPr lang="it-IT" sz="4000" dirty="0" smtClean="0">
                <a:solidFill>
                  <a:prstClr val="black"/>
                </a:solidFill>
                <a:latin typeface="Calibri"/>
                <a:cs typeface="Times New Roman" pitchFamily="18" charset="0"/>
              </a:rPr>
              <a:t>accanto</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val="18558216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ede\Desktop\Chiesa-accogliente_imagelar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0" y="1700808"/>
            <a:ext cx="4572000" cy="5166358"/>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79512" y="188640"/>
            <a:ext cx="4608512" cy="1323439"/>
          </a:xfrm>
          <a:prstGeom prst="rect">
            <a:avLst/>
          </a:prstGeom>
        </p:spPr>
        <p:txBody>
          <a:bodyPr wrap="square">
            <a:spAutoFit/>
          </a:bodyPr>
          <a:lstStyle/>
          <a:p>
            <a:r>
              <a:rPr lang="it-IT" sz="4000" dirty="0">
                <a:solidFill>
                  <a:prstClr val="black"/>
                </a:solidFill>
                <a:latin typeface="Calibri"/>
                <a:cs typeface="Times" pitchFamily="18" charset="0"/>
              </a:rPr>
              <a:t>La nostra casa è tua</a:t>
            </a:r>
          </a:p>
          <a:p>
            <a:r>
              <a:rPr lang="it-IT" sz="4000" dirty="0">
                <a:solidFill>
                  <a:prstClr val="black"/>
                </a:solidFill>
                <a:latin typeface="Calibri"/>
                <a:cs typeface="Times" pitchFamily="18" charset="0"/>
              </a:rPr>
              <a:t>T’accoglieremo noi</a:t>
            </a:r>
          </a:p>
        </p:txBody>
      </p:sp>
    </p:spTree>
    <p:extLst>
      <p:ext uri="{BB962C8B-B14F-4D97-AF65-F5344CB8AC3E}">
        <p14:creationId xmlns:p14="http://schemas.microsoft.com/office/powerpoint/2010/main" val="7529285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7384"/>
            <a:ext cx="9137704" cy="1323439"/>
          </a:xfrm>
          <a:prstGeom prst="rect">
            <a:avLst/>
          </a:prstGeom>
        </p:spPr>
        <p:txBody>
          <a:bodyPr wrap="square">
            <a:spAutoFit/>
          </a:bodyPr>
          <a:lstStyle/>
          <a:p>
            <a:pPr algn="ctr"/>
            <a:r>
              <a:rPr lang="it-IT" sz="4000" dirty="0">
                <a:solidFill>
                  <a:prstClr val="black"/>
                </a:solidFill>
                <a:latin typeface="Calibri"/>
                <a:cs typeface="Times New Roman" pitchFamily="18" charset="0"/>
              </a:rPr>
              <a:t>E tu che ritorni, tu che rinasci</a:t>
            </a:r>
            <a:endParaRPr lang="it-IT" sz="4000" dirty="0">
              <a:solidFill>
                <a:prstClr val="black"/>
              </a:solidFill>
              <a:latin typeface="Calibri"/>
              <a:cs typeface="Arial" pitchFamily="34" charset="0"/>
            </a:endParaRPr>
          </a:p>
          <a:p>
            <a:pPr algn="ctr"/>
            <a:r>
              <a:rPr lang="it-IT" sz="4000" dirty="0">
                <a:solidFill>
                  <a:prstClr val="black"/>
                </a:solidFill>
                <a:latin typeface="Calibri"/>
                <a:cs typeface="Times New Roman" pitchFamily="18" charset="0"/>
              </a:rPr>
              <a:t>Dove c’è amore e </a:t>
            </a:r>
            <a:r>
              <a:rPr lang="it-IT" sz="4000" dirty="0" smtClean="0">
                <a:solidFill>
                  <a:prstClr val="black"/>
                </a:solidFill>
                <a:latin typeface="Calibri"/>
                <a:cs typeface="Times New Roman" pitchFamily="18" charset="0"/>
              </a:rPr>
              <a:t>carità, qui </a:t>
            </a:r>
            <a:r>
              <a:rPr lang="it-IT" sz="4000" dirty="0">
                <a:solidFill>
                  <a:prstClr val="black"/>
                </a:solidFill>
                <a:latin typeface="Calibri"/>
                <a:cs typeface="Times New Roman" pitchFamily="18" charset="0"/>
              </a:rPr>
              <a:t>sei </a:t>
            </a:r>
            <a:r>
              <a:rPr lang="it-IT" sz="4000" dirty="0" smtClean="0">
                <a:solidFill>
                  <a:prstClr val="black"/>
                </a:solidFill>
                <a:latin typeface="Calibri"/>
                <a:cs typeface="Times New Roman" pitchFamily="18" charset="0"/>
              </a:rPr>
              <a:t>presente</a:t>
            </a:r>
            <a:endParaRPr lang="it-IT" sz="4000" dirty="0">
              <a:solidFill>
                <a:prstClr val="black"/>
              </a:solidFill>
              <a:latin typeface="Calibri"/>
              <a:cs typeface="Arial" pitchFamily="34" charset="0"/>
            </a:endParaRPr>
          </a:p>
        </p:txBody>
      </p:sp>
      <p:pic>
        <p:nvPicPr>
          <p:cNvPr id="7170" name="Picture 2" descr="C:\Users\Fede\Desktop\abbraccio.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296" y="1597069"/>
            <a:ext cx="9144000" cy="526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1048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0710201117.03.56_clip_image00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2326326" y="2131109"/>
            <a:ext cx="4909970" cy="3170099"/>
          </a:xfrm>
          <a:prstGeom prst="rect">
            <a:avLst/>
          </a:prstGeom>
        </p:spPr>
        <p:txBody>
          <a:bodyPr wrap="square">
            <a:spAutoFit/>
          </a:bodyPr>
          <a:lstStyle/>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vieni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nasci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Noi siamo uniti nel tuo nome e tu sei qui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 </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p:txBody>
      </p:sp>
    </p:spTree>
    <p:extLst>
      <p:ext uri="{BB962C8B-B14F-4D97-AF65-F5344CB8AC3E}">
        <p14:creationId xmlns:p14="http://schemas.microsoft.com/office/powerpoint/2010/main" val="5464957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Fede\Desktop\mani7.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8134" y="1484784"/>
            <a:ext cx="9144000" cy="5373216"/>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0" y="29455"/>
            <a:ext cx="9115866" cy="1323439"/>
          </a:xfrm>
          <a:prstGeom prst="rect">
            <a:avLst/>
          </a:prstGeom>
        </p:spPr>
        <p:txBody>
          <a:bodyPr wrap="square">
            <a:spAutoFit/>
          </a:bodyPr>
          <a:lstStyle/>
          <a:p>
            <a:pPr algn="ctr"/>
            <a:r>
              <a:rPr lang="it-IT" sz="4000" b="1" i="1" dirty="0">
                <a:solidFill>
                  <a:prstClr val="black"/>
                </a:solidFill>
                <a:latin typeface="Calibri"/>
                <a:cs typeface="Times New Roman" pitchFamily="18" charset="0"/>
              </a:rPr>
              <a:t>Vieni nasci ancora dentro l’anima</a:t>
            </a:r>
            <a:endParaRPr lang="it-IT" sz="4000" dirty="0">
              <a:solidFill>
                <a:prstClr val="black"/>
              </a:solidFill>
              <a:latin typeface="Calibri"/>
              <a:cs typeface="Arial" pitchFamily="34" charset="0"/>
            </a:endParaRPr>
          </a:p>
          <a:p>
            <a:pPr algn="ctr"/>
            <a:r>
              <a:rPr lang="it-IT" sz="4000" b="1" i="1" dirty="0">
                <a:solidFill>
                  <a:prstClr val="black"/>
                </a:solidFill>
                <a:latin typeface="Calibri"/>
                <a:cs typeface="Times New Roman" pitchFamily="18" charset="0"/>
              </a:rPr>
              <a:t>Vieni nasci sempre, nasci in mezzo a </a:t>
            </a:r>
            <a:r>
              <a:rPr lang="it-IT" sz="4000" b="1" i="1" dirty="0" smtClean="0">
                <a:solidFill>
                  <a:prstClr val="black"/>
                </a:solidFill>
                <a:latin typeface="Calibri"/>
                <a:cs typeface="Times New Roman" pitchFamily="18" charset="0"/>
              </a:rPr>
              <a:t>noi</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val="40452219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Fede\Desktop\2a8f8g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741" y="1415441"/>
            <a:ext cx="9144000" cy="5442559"/>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7579" y="0"/>
            <a:ext cx="9165837" cy="1323439"/>
          </a:xfrm>
          <a:prstGeom prst="rect">
            <a:avLst/>
          </a:prstGeom>
        </p:spPr>
        <p:txBody>
          <a:bodyPr wrap="square">
            <a:spAutoFit/>
          </a:bodyPr>
          <a:lstStyle/>
          <a:p>
            <a:pPr algn="ctr"/>
            <a:r>
              <a:rPr lang="it-IT" sz="4000" b="1" i="1" dirty="0">
                <a:solidFill>
                  <a:prstClr val="black"/>
                </a:solidFill>
                <a:latin typeface="Calibri"/>
                <a:cs typeface="Times New Roman" pitchFamily="18" charset="0"/>
              </a:rPr>
              <a:t>Per le strade luci, feste e musiche</a:t>
            </a:r>
            <a:endParaRPr lang="it-IT" sz="4000" dirty="0">
              <a:solidFill>
                <a:prstClr val="black"/>
              </a:solidFill>
              <a:latin typeface="Calibri"/>
              <a:cs typeface="Arial" pitchFamily="34" charset="0"/>
            </a:endParaRPr>
          </a:p>
          <a:p>
            <a:pPr algn="ctr"/>
            <a:r>
              <a:rPr lang="it-IT" sz="4000" b="1" i="1" dirty="0">
                <a:solidFill>
                  <a:prstClr val="black"/>
                </a:solidFill>
                <a:latin typeface="Calibri"/>
                <a:cs typeface="Times New Roman" pitchFamily="18" charset="0"/>
              </a:rPr>
              <a:t>Ma Betlemme è qui.</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val="31253677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5632450"/>
          </a:xfrm>
          <a:prstGeom prst="rect">
            <a:avLst/>
          </a:prstGeom>
        </p:spPr>
        <p:txBody>
          <a:bodyPr>
            <a:spAutoFit/>
          </a:bodyPr>
          <a:lstStyle/>
          <a:p>
            <a:pPr fontAlgn="auto">
              <a:spcBef>
                <a:spcPts val="0"/>
              </a:spcBef>
              <a:spcAft>
                <a:spcPts val="0"/>
              </a:spcAft>
              <a:defRPr/>
            </a:pPr>
            <a:r>
              <a:rPr lang="it-IT" sz="4000" dirty="0">
                <a:latin typeface="Calibri" pitchFamily="34" charset="0"/>
              </a:rPr>
              <a:t>Nel Nome del Padre, e del Figlio </a:t>
            </a:r>
          </a:p>
          <a:p>
            <a:pPr fontAlgn="auto">
              <a:spcBef>
                <a:spcPts val="0"/>
              </a:spcBef>
              <a:spcAft>
                <a:spcPts val="0"/>
              </a:spcAft>
              <a:defRPr/>
            </a:pPr>
            <a:r>
              <a:rPr lang="it-IT" sz="4000" dirty="0">
                <a:latin typeface="Calibri" pitchFamily="34" charset="0"/>
              </a:rPr>
              <a:t>e dello Spirito Santo.			</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rPr>
              <a:t>Amen.</a:t>
            </a:r>
            <a:r>
              <a:rPr lang="it-IT" sz="4000" dirty="0">
                <a:effectLst>
                  <a:outerShdw blurRad="38100" dist="38100" dir="2700000" algn="tl">
                    <a:srgbClr val="000000">
                      <a:alpha val="43137"/>
                    </a:srgbClr>
                  </a:outerShdw>
                </a:effectLst>
                <a:latin typeface="Calibri" pitchFamily="34" charset="0"/>
              </a:rPr>
              <a:t> </a:t>
            </a:r>
          </a:p>
          <a:p>
            <a:pPr fontAlgn="auto">
              <a:spcBef>
                <a:spcPts val="0"/>
              </a:spcBef>
              <a:spcAft>
                <a:spcPts val="0"/>
              </a:spcAft>
              <a:defRPr/>
            </a:pPr>
            <a:endParaRPr lang="it-IT" sz="4000" dirty="0">
              <a:latin typeface="Calibri" pitchFamily="34" charset="0"/>
            </a:endParaRPr>
          </a:p>
          <a:p>
            <a:pPr>
              <a:defRPr/>
            </a:pPr>
            <a:r>
              <a:rPr lang="it-IT" sz="4000" dirty="0">
                <a:latin typeface="Calibri" pitchFamily="34" charset="0"/>
              </a:rPr>
              <a:t>La grazia del Signore nostro </a:t>
            </a:r>
          </a:p>
          <a:p>
            <a:pPr>
              <a:defRPr/>
            </a:pPr>
            <a:r>
              <a:rPr lang="it-IT" sz="4000" dirty="0">
                <a:latin typeface="Calibri" pitchFamily="34" charset="0"/>
              </a:rPr>
              <a:t>Gesù Cristo, l’amore di Dio Padre </a:t>
            </a:r>
          </a:p>
          <a:p>
            <a:pPr>
              <a:defRPr/>
            </a:pPr>
            <a:r>
              <a:rPr lang="it-IT" sz="4000" dirty="0">
                <a:latin typeface="Calibri" pitchFamily="34" charset="0"/>
              </a:rPr>
              <a:t>e la comunione dello Spirito Santo </a:t>
            </a:r>
          </a:p>
          <a:p>
            <a:pPr>
              <a:defRPr/>
            </a:pPr>
            <a:r>
              <a:rPr lang="it-IT" sz="4000" dirty="0">
                <a:latin typeface="Calibri" pitchFamily="34" charset="0"/>
              </a:rPr>
              <a:t>siano con tutti voi.</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rPr>
              <a:t>E con il tuo spirito.</a:t>
            </a:r>
            <a:endParaRPr lang="it-IT" sz="4000" dirty="0">
              <a:effectLst>
                <a:outerShdw blurRad="38100" dist="38100" dir="2700000" algn="tl">
                  <a:srgbClr val="000000">
                    <a:alpha val="43137"/>
                  </a:srgbClr>
                </a:outerShdw>
              </a:effectLst>
              <a:latin typeface="Calibri"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Fede\Desktop\mani7.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8134" y="1484784"/>
            <a:ext cx="9144000" cy="5373216"/>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0" y="29455"/>
            <a:ext cx="9115866" cy="1323439"/>
          </a:xfrm>
          <a:prstGeom prst="rect">
            <a:avLst/>
          </a:prstGeom>
        </p:spPr>
        <p:txBody>
          <a:bodyPr wrap="square">
            <a:spAutoFit/>
          </a:bodyPr>
          <a:lstStyle/>
          <a:p>
            <a:pPr algn="ctr"/>
            <a:r>
              <a:rPr lang="it-IT" sz="4000" b="1" i="1" dirty="0">
                <a:solidFill>
                  <a:prstClr val="black"/>
                </a:solidFill>
                <a:latin typeface="Calibri"/>
                <a:cs typeface="Times New Roman" pitchFamily="18" charset="0"/>
              </a:rPr>
              <a:t>Vieni nasci ancora dentro l’anima</a:t>
            </a:r>
            <a:endParaRPr lang="it-IT" sz="4000" dirty="0">
              <a:solidFill>
                <a:prstClr val="black"/>
              </a:solidFill>
              <a:latin typeface="Calibri"/>
              <a:cs typeface="Arial" pitchFamily="34" charset="0"/>
            </a:endParaRPr>
          </a:p>
          <a:p>
            <a:pPr algn="ctr"/>
            <a:r>
              <a:rPr lang="it-IT" sz="4000" b="1" i="1" dirty="0">
                <a:solidFill>
                  <a:prstClr val="black"/>
                </a:solidFill>
                <a:latin typeface="Calibri"/>
                <a:cs typeface="Times New Roman" pitchFamily="18" charset="0"/>
              </a:rPr>
              <a:t>Vieni nasci sempre, nasci in mezzo a </a:t>
            </a:r>
            <a:r>
              <a:rPr lang="it-IT" sz="4000" b="1" i="1" dirty="0" smtClean="0">
                <a:solidFill>
                  <a:prstClr val="black"/>
                </a:solidFill>
                <a:latin typeface="Calibri"/>
                <a:cs typeface="Times New Roman" pitchFamily="18" charset="0"/>
              </a:rPr>
              <a:t>noi</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val="27444317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Fede\Desktop\2a8f8g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741" y="1415441"/>
            <a:ext cx="9144000" cy="5442559"/>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7579" y="0"/>
            <a:ext cx="9165837" cy="1323439"/>
          </a:xfrm>
          <a:prstGeom prst="rect">
            <a:avLst/>
          </a:prstGeom>
        </p:spPr>
        <p:txBody>
          <a:bodyPr wrap="square">
            <a:spAutoFit/>
          </a:bodyPr>
          <a:lstStyle/>
          <a:p>
            <a:pPr algn="ctr"/>
            <a:r>
              <a:rPr lang="it-IT" sz="4000" b="1" i="1" dirty="0">
                <a:solidFill>
                  <a:prstClr val="black"/>
                </a:solidFill>
                <a:latin typeface="Calibri"/>
                <a:cs typeface="Times New Roman" pitchFamily="18" charset="0"/>
              </a:rPr>
              <a:t>Per le strade luci, feste e musiche</a:t>
            </a:r>
            <a:endParaRPr lang="it-IT" sz="4000" dirty="0">
              <a:solidFill>
                <a:prstClr val="black"/>
              </a:solidFill>
              <a:latin typeface="Calibri"/>
              <a:cs typeface="Arial" pitchFamily="34" charset="0"/>
            </a:endParaRPr>
          </a:p>
          <a:p>
            <a:pPr algn="ctr"/>
            <a:r>
              <a:rPr lang="it-IT" sz="4000" b="1" i="1" dirty="0">
                <a:solidFill>
                  <a:prstClr val="black"/>
                </a:solidFill>
                <a:latin typeface="Calibri"/>
                <a:cs typeface="Times New Roman" pitchFamily="18" charset="0"/>
              </a:rPr>
              <a:t>Ma Betlemme è qui.</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val="27743501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263640" y="532993"/>
            <a:ext cx="288036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it-IT" sz="4000" dirty="0" smtClean="0">
                <a:solidFill>
                  <a:prstClr val="black"/>
                </a:solidFill>
                <a:latin typeface="Arial Unicode MS" pitchFamily="34" charset="-128"/>
                <a:cs typeface="Arial" pitchFamily="34" charset="0"/>
              </a:rPr>
              <a:t>Torni Signore,</a:t>
            </a:r>
          </a:p>
          <a:p>
            <a:pPr eaLnBrk="1" hangingPunct="1"/>
            <a:r>
              <a:rPr lang="it-IT" sz="4000" dirty="0" smtClean="0">
                <a:solidFill>
                  <a:prstClr val="black"/>
                </a:solidFill>
                <a:latin typeface="Arial Unicode MS" pitchFamily="34" charset="-128"/>
                <a:cs typeface="Arial" pitchFamily="34" charset="0"/>
              </a:rPr>
              <a:t>torni nel cuore </a:t>
            </a:r>
          </a:p>
          <a:p>
            <a:pPr eaLnBrk="1" hangingPunct="1"/>
            <a:endParaRPr lang="it-IT" sz="4000" dirty="0">
              <a:solidFill>
                <a:prstClr val="black"/>
              </a:solidFill>
              <a:latin typeface="Arial Unicode MS" pitchFamily="34" charset="-128"/>
              <a:cs typeface="Arial" pitchFamily="34" charset="0"/>
            </a:endParaRPr>
          </a:p>
          <a:p>
            <a:pPr eaLnBrk="1" hangingPunct="1"/>
            <a:endParaRPr lang="it-IT" sz="4000" dirty="0" smtClean="0">
              <a:solidFill>
                <a:prstClr val="black"/>
              </a:solidFill>
              <a:latin typeface="Arial Unicode MS" pitchFamily="34" charset="-128"/>
              <a:cs typeface="Arial" pitchFamily="34" charset="0"/>
            </a:endParaRPr>
          </a:p>
          <a:p>
            <a:pPr eaLnBrk="1" hangingPunct="1"/>
            <a:r>
              <a:rPr lang="it-IT" sz="4000" dirty="0" smtClean="0">
                <a:solidFill>
                  <a:prstClr val="black"/>
                </a:solidFill>
                <a:latin typeface="Arial Unicode MS" pitchFamily="34" charset="-128"/>
                <a:cs typeface="Arial" pitchFamily="34" charset="0"/>
              </a:rPr>
              <a:t>col tuo silenzio denso di te.</a:t>
            </a:r>
          </a:p>
        </p:txBody>
      </p:sp>
      <p:pic>
        <p:nvPicPr>
          <p:cNvPr id="2050" name="Picture 2" descr="C:\Users\Fede\Desktop\il-silenzio-del-cuore-274x30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2636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3996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76056" y="188640"/>
            <a:ext cx="4067944" cy="5016758"/>
          </a:xfrm>
          <a:prstGeom prst="rect">
            <a:avLst/>
          </a:prstGeom>
        </p:spPr>
        <p:txBody>
          <a:bodyPr wrap="square">
            <a:spAutoFit/>
          </a:bodyPr>
          <a:lstStyle/>
          <a:p>
            <a:pPr eaLnBrk="1" hangingPunct="1"/>
            <a:r>
              <a:rPr lang="it-IT" sz="4000" dirty="0" smtClean="0">
                <a:solidFill>
                  <a:prstClr val="black"/>
                </a:solidFill>
                <a:latin typeface="Arial Unicode MS" pitchFamily="34" charset="-128"/>
                <a:cs typeface="Arial" pitchFamily="34" charset="0"/>
              </a:rPr>
              <a:t>E come </a:t>
            </a:r>
            <a:r>
              <a:rPr lang="it-IT" sz="4000" dirty="0">
                <a:solidFill>
                  <a:prstClr val="black"/>
                </a:solidFill>
                <a:latin typeface="Arial Unicode MS" pitchFamily="34" charset="-128"/>
                <a:cs typeface="Arial" pitchFamily="34" charset="0"/>
              </a:rPr>
              <a:t>i pastori un tempo </a:t>
            </a:r>
          </a:p>
          <a:p>
            <a:pPr eaLnBrk="1" hangingPunct="1"/>
            <a:r>
              <a:rPr lang="it-IT" sz="4000" dirty="0">
                <a:solidFill>
                  <a:prstClr val="black"/>
                </a:solidFill>
                <a:latin typeface="Arial Unicode MS" pitchFamily="34" charset="-128"/>
                <a:cs typeface="Arial" pitchFamily="34" charset="0"/>
              </a:rPr>
              <a:t>ora noi ti adoriamo</a:t>
            </a:r>
            <a:r>
              <a:rPr lang="it-IT" sz="4000" dirty="0" smtClean="0">
                <a:solidFill>
                  <a:prstClr val="black"/>
                </a:solidFill>
                <a:latin typeface="Arial Unicode MS" pitchFamily="34" charset="-128"/>
                <a:cs typeface="Arial" pitchFamily="34" charset="0"/>
              </a:rPr>
              <a:t>,</a:t>
            </a:r>
          </a:p>
          <a:p>
            <a:pPr eaLnBrk="1" hangingPunct="1"/>
            <a:endParaRPr lang="it-IT" sz="4000" dirty="0">
              <a:solidFill>
                <a:prstClr val="black"/>
              </a:solidFill>
              <a:latin typeface="Arial Unicode MS" pitchFamily="34" charset="-128"/>
              <a:cs typeface="Arial" pitchFamily="34" charset="0"/>
            </a:endParaRPr>
          </a:p>
          <a:p>
            <a:pPr eaLnBrk="1" hangingPunct="1"/>
            <a:r>
              <a:rPr lang="it-IT" sz="4000" dirty="0">
                <a:solidFill>
                  <a:prstClr val="black"/>
                </a:solidFill>
                <a:latin typeface="Arial Unicode MS" pitchFamily="34" charset="-128"/>
                <a:cs typeface="Arial" pitchFamily="34" charset="0"/>
              </a:rPr>
              <a:t>e i nostri doni</a:t>
            </a:r>
          </a:p>
          <a:p>
            <a:pPr eaLnBrk="1" hangingPunct="1"/>
            <a:r>
              <a:rPr lang="it-IT" sz="4000" dirty="0">
                <a:solidFill>
                  <a:prstClr val="black"/>
                </a:solidFill>
                <a:latin typeface="Arial Unicode MS" pitchFamily="34" charset="-128"/>
                <a:cs typeface="Arial" pitchFamily="34" charset="0"/>
              </a:rPr>
              <a:t>sono ciò che siamo noi.</a:t>
            </a:r>
            <a:r>
              <a:rPr lang="it-IT" sz="4000" dirty="0">
                <a:solidFill>
                  <a:prstClr val="black"/>
                </a:solidFill>
                <a:latin typeface="Arial" pitchFamily="34" charset="0"/>
                <a:cs typeface="Arial" pitchFamily="34" charset="0"/>
              </a:rPr>
              <a:t> </a:t>
            </a:r>
          </a:p>
        </p:txBody>
      </p:sp>
      <p:pic>
        <p:nvPicPr>
          <p:cNvPr id="3074" name="Picture 2" descr="C:\Users\Fede\Desktop\santamariavergineimmacolata_it_bkumbria_119247108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9477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7663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538" y="332656"/>
            <a:ext cx="828092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1" hangingPunct="1"/>
            <a:r>
              <a:rPr lang="it-IT" sz="4000" dirty="0" smtClean="0">
                <a:solidFill>
                  <a:prstClr val="black"/>
                </a:solidFill>
                <a:latin typeface="Calibri"/>
                <a:cs typeface="Times New Roman" pitchFamily="18" charset="0"/>
              </a:rPr>
              <a:t>Eri la luce, venivi nel mondo</a:t>
            </a:r>
            <a:endParaRPr lang="it-IT" sz="4000" dirty="0" smtClean="0">
              <a:solidFill>
                <a:prstClr val="black"/>
              </a:solidFill>
              <a:latin typeface="Calibri"/>
              <a:cs typeface="Arial" pitchFamily="34" charset="0"/>
            </a:endParaRPr>
          </a:p>
          <a:p>
            <a:pPr algn="ctr"/>
            <a:r>
              <a:rPr lang="it-IT" sz="4000" dirty="0" smtClean="0">
                <a:solidFill>
                  <a:prstClr val="black"/>
                </a:solidFill>
                <a:latin typeface="Calibri"/>
                <a:cs typeface="Times New Roman" pitchFamily="18" charset="0"/>
              </a:rPr>
              <a:t>Venivi tra i tuoi e i tuoi però</a:t>
            </a:r>
            <a:endParaRPr lang="it-IT" sz="4000" dirty="0" smtClean="0">
              <a:solidFill>
                <a:prstClr val="black"/>
              </a:solidFill>
              <a:latin typeface="Calibri"/>
              <a:cs typeface="Arial" pitchFamily="34" charset="0"/>
            </a:endParaRPr>
          </a:p>
          <a:p>
            <a:pPr algn="ctr"/>
            <a:r>
              <a:rPr lang="it-IT" sz="4000" dirty="0" smtClean="0">
                <a:solidFill>
                  <a:prstClr val="black"/>
                </a:solidFill>
                <a:latin typeface="Calibri"/>
                <a:cs typeface="Times New Roman" pitchFamily="18" charset="0"/>
              </a:rPr>
              <a:t>Loro non ti hanno accolto</a:t>
            </a:r>
            <a:endParaRPr lang="it-IT" sz="4000" dirty="0" smtClean="0">
              <a:solidFill>
                <a:prstClr val="black"/>
              </a:solidFill>
              <a:latin typeface="Calibri"/>
              <a:cs typeface="Arial" pitchFamily="34" charset="0"/>
            </a:endParaRPr>
          </a:p>
        </p:txBody>
      </p:sp>
      <p:pic>
        <p:nvPicPr>
          <p:cNvPr id="4098" name="Picture 2" descr="C:\Users\Fede\Desktop\viaggio a Betlemm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 y="2570382"/>
            <a:ext cx="9144001" cy="4287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2343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32_big_catechist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9752" y="1"/>
            <a:ext cx="6822804" cy="682280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0" y="188640"/>
            <a:ext cx="5976664" cy="3170099"/>
          </a:xfrm>
          <a:prstGeom prst="rect">
            <a:avLst/>
          </a:prstGeom>
        </p:spPr>
        <p:txBody>
          <a:bodyPr wrap="square">
            <a:spAutoFit/>
          </a:bodyPr>
          <a:lstStyle/>
          <a:p>
            <a:r>
              <a:rPr lang="it-IT" sz="4000" dirty="0">
                <a:solidFill>
                  <a:prstClr val="black"/>
                </a:solidFill>
                <a:latin typeface="Calibri"/>
                <a:cs typeface="Times New Roman" pitchFamily="18" charset="0"/>
              </a:rPr>
              <a:t>Ma noi ti invochiamo</a:t>
            </a:r>
            <a:r>
              <a:rPr lang="it-IT" sz="4000" dirty="0" smtClean="0">
                <a:solidFill>
                  <a:prstClr val="black"/>
                </a:solidFill>
                <a:latin typeface="Calibri"/>
                <a:cs typeface="Times New Roman" pitchFamily="18" charset="0"/>
              </a:rPr>
              <a:t>,</a:t>
            </a:r>
          </a:p>
          <a:p>
            <a:r>
              <a:rPr lang="it-IT" sz="4000" dirty="0" smtClean="0">
                <a:solidFill>
                  <a:prstClr val="black"/>
                </a:solidFill>
                <a:latin typeface="Calibri"/>
                <a:cs typeface="Times New Roman" pitchFamily="18" charset="0"/>
              </a:rPr>
              <a:t> </a:t>
            </a:r>
            <a:r>
              <a:rPr lang="it-IT" sz="4000" dirty="0">
                <a:solidFill>
                  <a:prstClr val="black"/>
                </a:solidFill>
                <a:latin typeface="Calibri"/>
                <a:cs typeface="Times New Roman" pitchFamily="18" charset="0"/>
              </a:rPr>
              <a:t>vieni</a:t>
            </a:r>
            <a:endParaRPr lang="it-IT" sz="4000" dirty="0">
              <a:solidFill>
                <a:prstClr val="black"/>
              </a:solidFill>
              <a:latin typeface="Calibri"/>
              <a:cs typeface="Arial" pitchFamily="34" charset="0"/>
            </a:endParaRPr>
          </a:p>
          <a:p>
            <a:r>
              <a:rPr lang="it-IT" sz="4000" dirty="0">
                <a:solidFill>
                  <a:prstClr val="black"/>
                </a:solidFill>
                <a:latin typeface="Calibri"/>
                <a:cs typeface="Times New Roman" pitchFamily="18" charset="0"/>
              </a:rPr>
              <a:t>Ma noi ti </a:t>
            </a:r>
            <a:endParaRPr lang="it-IT" sz="4000" dirty="0" smtClean="0">
              <a:solidFill>
                <a:prstClr val="black"/>
              </a:solidFill>
              <a:latin typeface="Calibri"/>
              <a:cs typeface="Times New Roman" pitchFamily="18" charset="0"/>
            </a:endParaRPr>
          </a:p>
          <a:p>
            <a:r>
              <a:rPr lang="it-IT" sz="4000" dirty="0" smtClean="0">
                <a:solidFill>
                  <a:prstClr val="black"/>
                </a:solidFill>
                <a:latin typeface="Calibri"/>
                <a:cs typeface="Times New Roman" pitchFamily="18" charset="0"/>
              </a:rPr>
              <a:t>vogliamo </a:t>
            </a:r>
          </a:p>
          <a:p>
            <a:r>
              <a:rPr lang="it-IT" sz="4000" dirty="0" smtClean="0">
                <a:solidFill>
                  <a:prstClr val="black"/>
                </a:solidFill>
                <a:latin typeface="Calibri"/>
                <a:cs typeface="Times New Roman" pitchFamily="18" charset="0"/>
              </a:rPr>
              <a:t>accanto</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val="10963292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ede\Desktop\Chiesa-accogliente_imagelar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0" y="1700808"/>
            <a:ext cx="4572000" cy="5166358"/>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79512" y="188640"/>
            <a:ext cx="4608512" cy="1323439"/>
          </a:xfrm>
          <a:prstGeom prst="rect">
            <a:avLst/>
          </a:prstGeom>
        </p:spPr>
        <p:txBody>
          <a:bodyPr wrap="square">
            <a:spAutoFit/>
          </a:bodyPr>
          <a:lstStyle/>
          <a:p>
            <a:r>
              <a:rPr lang="it-IT" sz="4000" dirty="0">
                <a:solidFill>
                  <a:prstClr val="black"/>
                </a:solidFill>
                <a:latin typeface="Calibri"/>
                <a:cs typeface="Times" pitchFamily="18" charset="0"/>
              </a:rPr>
              <a:t>La nostra casa è tua</a:t>
            </a:r>
          </a:p>
          <a:p>
            <a:r>
              <a:rPr lang="it-IT" sz="4000" dirty="0">
                <a:solidFill>
                  <a:prstClr val="black"/>
                </a:solidFill>
                <a:latin typeface="Calibri"/>
                <a:cs typeface="Times" pitchFamily="18" charset="0"/>
              </a:rPr>
              <a:t>T’accoglieremo noi</a:t>
            </a:r>
          </a:p>
        </p:txBody>
      </p:sp>
    </p:spTree>
    <p:extLst>
      <p:ext uri="{BB962C8B-B14F-4D97-AF65-F5344CB8AC3E}">
        <p14:creationId xmlns:p14="http://schemas.microsoft.com/office/powerpoint/2010/main" val="29989308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7384"/>
            <a:ext cx="9137704" cy="1323439"/>
          </a:xfrm>
          <a:prstGeom prst="rect">
            <a:avLst/>
          </a:prstGeom>
        </p:spPr>
        <p:txBody>
          <a:bodyPr wrap="square">
            <a:spAutoFit/>
          </a:bodyPr>
          <a:lstStyle/>
          <a:p>
            <a:pPr algn="ctr"/>
            <a:r>
              <a:rPr lang="it-IT" sz="4000" dirty="0">
                <a:solidFill>
                  <a:prstClr val="black"/>
                </a:solidFill>
                <a:latin typeface="Calibri"/>
                <a:cs typeface="Times New Roman" pitchFamily="18" charset="0"/>
              </a:rPr>
              <a:t>E tu che ritorni, tu che rinasci</a:t>
            </a:r>
            <a:endParaRPr lang="it-IT" sz="4000" dirty="0">
              <a:solidFill>
                <a:prstClr val="black"/>
              </a:solidFill>
              <a:latin typeface="Calibri"/>
              <a:cs typeface="Arial" pitchFamily="34" charset="0"/>
            </a:endParaRPr>
          </a:p>
          <a:p>
            <a:pPr algn="ctr"/>
            <a:r>
              <a:rPr lang="it-IT" sz="4000" dirty="0">
                <a:solidFill>
                  <a:prstClr val="black"/>
                </a:solidFill>
                <a:latin typeface="Calibri"/>
                <a:cs typeface="Times New Roman" pitchFamily="18" charset="0"/>
              </a:rPr>
              <a:t>Dove c’è amore e </a:t>
            </a:r>
            <a:r>
              <a:rPr lang="it-IT" sz="4000" dirty="0" smtClean="0">
                <a:solidFill>
                  <a:prstClr val="black"/>
                </a:solidFill>
                <a:latin typeface="Calibri"/>
                <a:cs typeface="Times New Roman" pitchFamily="18" charset="0"/>
              </a:rPr>
              <a:t>carità, qui </a:t>
            </a:r>
            <a:r>
              <a:rPr lang="it-IT" sz="4000" dirty="0">
                <a:solidFill>
                  <a:prstClr val="black"/>
                </a:solidFill>
                <a:latin typeface="Calibri"/>
                <a:cs typeface="Times New Roman" pitchFamily="18" charset="0"/>
              </a:rPr>
              <a:t>sei </a:t>
            </a:r>
            <a:r>
              <a:rPr lang="it-IT" sz="4000" dirty="0" smtClean="0">
                <a:solidFill>
                  <a:prstClr val="black"/>
                </a:solidFill>
                <a:latin typeface="Calibri"/>
                <a:cs typeface="Times New Roman" pitchFamily="18" charset="0"/>
              </a:rPr>
              <a:t>presente</a:t>
            </a:r>
            <a:endParaRPr lang="it-IT" sz="4000" dirty="0">
              <a:solidFill>
                <a:prstClr val="black"/>
              </a:solidFill>
              <a:latin typeface="Calibri"/>
              <a:cs typeface="Arial" pitchFamily="34" charset="0"/>
            </a:endParaRPr>
          </a:p>
        </p:txBody>
      </p:sp>
      <p:pic>
        <p:nvPicPr>
          <p:cNvPr id="7170" name="Picture 2" descr="C:\Users\Fede\Desktop\abbraccio.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296" y="1597069"/>
            <a:ext cx="9144000" cy="526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492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0710201117.03.56_clip_image00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2326326" y="2131109"/>
            <a:ext cx="4909970" cy="3170099"/>
          </a:xfrm>
          <a:prstGeom prst="rect">
            <a:avLst/>
          </a:prstGeom>
        </p:spPr>
        <p:txBody>
          <a:bodyPr wrap="square">
            <a:spAutoFit/>
          </a:bodyPr>
          <a:lstStyle/>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vieni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nasci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Noi siamo uniti nel tuo nome e tu sei qui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 </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p:txBody>
      </p:sp>
    </p:spTree>
    <p:extLst>
      <p:ext uri="{BB962C8B-B14F-4D97-AF65-F5344CB8AC3E}">
        <p14:creationId xmlns:p14="http://schemas.microsoft.com/office/powerpoint/2010/main" val="323089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263640" y="532993"/>
            <a:ext cx="288036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it-IT" sz="4000" dirty="0" smtClean="0">
                <a:solidFill>
                  <a:prstClr val="black"/>
                </a:solidFill>
                <a:latin typeface="Arial Unicode MS" pitchFamily="34" charset="-128"/>
                <a:cs typeface="Arial" pitchFamily="34" charset="0"/>
              </a:rPr>
              <a:t>Torni Signore,</a:t>
            </a:r>
          </a:p>
          <a:p>
            <a:pPr eaLnBrk="1" hangingPunct="1"/>
            <a:r>
              <a:rPr lang="it-IT" sz="4000" dirty="0" smtClean="0">
                <a:solidFill>
                  <a:prstClr val="black"/>
                </a:solidFill>
                <a:latin typeface="Arial Unicode MS" pitchFamily="34" charset="-128"/>
                <a:cs typeface="Arial" pitchFamily="34" charset="0"/>
              </a:rPr>
              <a:t>torni nel cuore </a:t>
            </a:r>
          </a:p>
          <a:p>
            <a:pPr eaLnBrk="1" hangingPunct="1"/>
            <a:endParaRPr lang="it-IT" sz="4000" dirty="0">
              <a:solidFill>
                <a:prstClr val="black"/>
              </a:solidFill>
              <a:latin typeface="Arial Unicode MS" pitchFamily="34" charset="-128"/>
              <a:cs typeface="Arial" pitchFamily="34" charset="0"/>
            </a:endParaRPr>
          </a:p>
          <a:p>
            <a:pPr eaLnBrk="1" hangingPunct="1"/>
            <a:endParaRPr lang="it-IT" sz="4000" dirty="0" smtClean="0">
              <a:solidFill>
                <a:prstClr val="black"/>
              </a:solidFill>
              <a:latin typeface="Arial Unicode MS" pitchFamily="34" charset="-128"/>
              <a:cs typeface="Arial" pitchFamily="34" charset="0"/>
            </a:endParaRPr>
          </a:p>
          <a:p>
            <a:pPr eaLnBrk="1" hangingPunct="1"/>
            <a:r>
              <a:rPr lang="it-IT" sz="4000" dirty="0" smtClean="0">
                <a:solidFill>
                  <a:prstClr val="black"/>
                </a:solidFill>
                <a:latin typeface="Arial Unicode MS" pitchFamily="34" charset="-128"/>
                <a:cs typeface="Arial" pitchFamily="34" charset="0"/>
              </a:rPr>
              <a:t>col tuo silenzio denso di te.</a:t>
            </a:r>
          </a:p>
        </p:txBody>
      </p:sp>
      <p:pic>
        <p:nvPicPr>
          <p:cNvPr id="2050" name="Picture 2" descr="C:\Users\Fede\Desktop\il-silenzio-del-cuore-274x30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2636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3951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2" descr="KE20"/>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76056" y="188640"/>
            <a:ext cx="4067944" cy="5016758"/>
          </a:xfrm>
          <a:prstGeom prst="rect">
            <a:avLst/>
          </a:prstGeom>
        </p:spPr>
        <p:txBody>
          <a:bodyPr wrap="square">
            <a:spAutoFit/>
          </a:bodyPr>
          <a:lstStyle/>
          <a:p>
            <a:pPr eaLnBrk="1" hangingPunct="1"/>
            <a:r>
              <a:rPr lang="it-IT" sz="4000" dirty="0" smtClean="0">
                <a:solidFill>
                  <a:prstClr val="black"/>
                </a:solidFill>
                <a:latin typeface="Arial Unicode MS" pitchFamily="34" charset="-128"/>
                <a:cs typeface="Arial" pitchFamily="34" charset="0"/>
              </a:rPr>
              <a:t>E come </a:t>
            </a:r>
            <a:r>
              <a:rPr lang="it-IT" sz="4000" dirty="0">
                <a:solidFill>
                  <a:prstClr val="black"/>
                </a:solidFill>
                <a:latin typeface="Arial Unicode MS" pitchFamily="34" charset="-128"/>
                <a:cs typeface="Arial" pitchFamily="34" charset="0"/>
              </a:rPr>
              <a:t>i pastori un tempo </a:t>
            </a:r>
          </a:p>
          <a:p>
            <a:pPr eaLnBrk="1" hangingPunct="1"/>
            <a:r>
              <a:rPr lang="it-IT" sz="4000" dirty="0">
                <a:solidFill>
                  <a:prstClr val="black"/>
                </a:solidFill>
                <a:latin typeface="Arial Unicode MS" pitchFamily="34" charset="-128"/>
                <a:cs typeface="Arial" pitchFamily="34" charset="0"/>
              </a:rPr>
              <a:t>ora noi ti adoriamo</a:t>
            </a:r>
            <a:r>
              <a:rPr lang="it-IT" sz="4000" dirty="0" smtClean="0">
                <a:solidFill>
                  <a:prstClr val="black"/>
                </a:solidFill>
                <a:latin typeface="Arial Unicode MS" pitchFamily="34" charset="-128"/>
                <a:cs typeface="Arial" pitchFamily="34" charset="0"/>
              </a:rPr>
              <a:t>,</a:t>
            </a:r>
          </a:p>
          <a:p>
            <a:pPr eaLnBrk="1" hangingPunct="1"/>
            <a:endParaRPr lang="it-IT" sz="4000" dirty="0">
              <a:solidFill>
                <a:prstClr val="black"/>
              </a:solidFill>
              <a:latin typeface="Arial Unicode MS" pitchFamily="34" charset="-128"/>
              <a:cs typeface="Arial" pitchFamily="34" charset="0"/>
            </a:endParaRPr>
          </a:p>
          <a:p>
            <a:pPr eaLnBrk="1" hangingPunct="1"/>
            <a:r>
              <a:rPr lang="it-IT" sz="4000" dirty="0">
                <a:solidFill>
                  <a:prstClr val="black"/>
                </a:solidFill>
                <a:latin typeface="Arial Unicode MS" pitchFamily="34" charset="-128"/>
                <a:cs typeface="Arial" pitchFamily="34" charset="0"/>
              </a:rPr>
              <a:t>e i nostri doni</a:t>
            </a:r>
          </a:p>
          <a:p>
            <a:pPr eaLnBrk="1" hangingPunct="1"/>
            <a:r>
              <a:rPr lang="it-IT" sz="4000" dirty="0">
                <a:solidFill>
                  <a:prstClr val="black"/>
                </a:solidFill>
                <a:latin typeface="Arial Unicode MS" pitchFamily="34" charset="-128"/>
                <a:cs typeface="Arial" pitchFamily="34" charset="0"/>
              </a:rPr>
              <a:t>sono ciò che siamo noi.</a:t>
            </a:r>
            <a:r>
              <a:rPr lang="it-IT" sz="4000" dirty="0">
                <a:solidFill>
                  <a:prstClr val="black"/>
                </a:solidFill>
                <a:latin typeface="Arial" pitchFamily="34" charset="0"/>
                <a:cs typeface="Arial" pitchFamily="34" charset="0"/>
              </a:rPr>
              <a:t> </a:t>
            </a:r>
          </a:p>
        </p:txBody>
      </p:sp>
      <p:pic>
        <p:nvPicPr>
          <p:cNvPr id="3074" name="Picture 2" descr="C:\Users\Fede\Desktop\santamariavergineimmacolata_it_bkumbria_119247108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9477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3961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538" y="332656"/>
            <a:ext cx="828092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1" hangingPunct="1"/>
            <a:r>
              <a:rPr lang="it-IT" sz="4000" dirty="0" smtClean="0">
                <a:solidFill>
                  <a:prstClr val="black"/>
                </a:solidFill>
                <a:latin typeface="Calibri"/>
                <a:cs typeface="Times New Roman" pitchFamily="18" charset="0"/>
              </a:rPr>
              <a:t>Eri la luce, venivi nel mondo</a:t>
            </a:r>
            <a:endParaRPr lang="it-IT" sz="4000" dirty="0" smtClean="0">
              <a:solidFill>
                <a:prstClr val="black"/>
              </a:solidFill>
              <a:latin typeface="Calibri"/>
              <a:cs typeface="Arial" pitchFamily="34" charset="0"/>
            </a:endParaRPr>
          </a:p>
          <a:p>
            <a:pPr algn="ctr"/>
            <a:r>
              <a:rPr lang="it-IT" sz="4000" dirty="0" smtClean="0">
                <a:solidFill>
                  <a:prstClr val="black"/>
                </a:solidFill>
                <a:latin typeface="Calibri"/>
                <a:cs typeface="Times New Roman" pitchFamily="18" charset="0"/>
              </a:rPr>
              <a:t>Venivi tra i tuoi e i tuoi però</a:t>
            </a:r>
            <a:endParaRPr lang="it-IT" sz="4000" dirty="0" smtClean="0">
              <a:solidFill>
                <a:prstClr val="black"/>
              </a:solidFill>
              <a:latin typeface="Calibri"/>
              <a:cs typeface="Arial" pitchFamily="34" charset="0"/>
            </a:endParaRPr>
          </a:p>
          <a:p>
            <a:pPr algn="ctr"/>
            <a:r>
              <a:rPr lang="it-IT" sz="4000" dirty="0" smtClean="0">
                <a:solidFill>
                  <a:prstClr val="black"/>
                </a:solidFill>
                <a:latin typeface="Calibri"/>
                <a:cs typeface="Times New Roman" pitchFamily="18" charset="0"/>
              </a:rPr>
              <a:t>Loro non ti hanno accolto</a:t>
            </a:r>
            <a:endParaRPr lang="it-IT" sz="4000" dirty="0" smtClean="0">
              <a:solidFill>
                <a:prstClr val="black"/>
              </a:solidFill>
              <a:latin typeface="Calibri"/>
              <a:cs typeface="Arial" pitchFamily="34" charset="0"/>
            </a:endParaRPr>
          </a:p>
        </p:txBody>
      </p:sp>
      <p:pic>
        <p:nvPicPr>
          <p:cNvPr id="4098" name="Picture 2" descr="C:\Users\Fede\Desktop\viaggio a Betlemm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 y="2570382"/>
            <a:ext cx="9144001" cy="4287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6836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32_big_catechist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9752" y="1"/>
            <a:ext cx="6822804" cy="682280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0" y="188640"/>
            <a:ext cx="5976664" cy="3170099"/>
          </a:xfrm>
          <a:prstGeom prst="rect">
            <a:avLst/>
          </a:prstGeom>
        </p:spPr>
        <p:txBody>
          <a:bodyPr wrap="square">
            <a:spAutoFit/>
          </a:bodyPr>
          <a:lstStyle/>
          <a:p>
            <a:r>
              <a:rPr lang="it-IT" sz="4000" dirty="0">
                <a:solidFill>
                  <a:prstClr val="black"/>
                </a:solidFill>
                <a:latin typeface="Calibri"/>
                <a:cs typeface="Times New Roman" pitchFamily="18" charset="0"/>
              </a:rPr>
              <a:t>Ma noi ti invochiamo</a:t>
            </a:r>
            <a:r>
              <a:rPr lang="it-IT" sz="4000" dirty="0" smtClean="0">
                <a:solidFill>
                  <a:prstClr val="black"/>
                </a:solidFill>
                <a:latin typeface="Calibri"/>
                <a:cs typeface="Times New Roman" pitchFamily="18" charset="0"/>
              </a:rPr>
              <a:t>,</a:t>
            </a:r>
          </a:p>
          <a:p>
            <a:r>
              <a:rPr lang="it-IT" sz="4000" dirty="0" smtClean="0">
                <a:solidFill>
                  <a:prstClr val="black"/>
                </a:solidFill>
                <a:latin typeface="Calibri"/>
                <a:cs typeface="Times New Roman" pitchFamily="18" charset="0"/>
              </a:rPr>
              <a:t> </a:t>
            </a:r>
            <a:r>
              <a:rPr lang="it-IT" sz="4000" dirty="0">
                <a:solidFill>
                  <a:prstClr val="black"/>
                </a:solidFill>
                <a:latin typeface="Calibri"/>
                <a:cs typeface="Times New Roman" pitchFamily="18" charset="0"/>
              </a:rPr>
              <a:t>vieni</a:t>
            </a:r>
            <a:endParaRPr lang="it-IT" sz="4000" dirty="0">
              <a:solidFill>
                <a:prstClr val="black"/>
              </a:solidFill>
              <a:latin typeface="Calibri"/>
              <a:cs typeface="Arial" pitchFamily="34" charset="0"/>
            </a:endParaRPr>
          </a:p>
          <a:p>
            <a:r>
              <a:rPr lang="it-IT" sz="4000" dirty="0">
                <a:solidFill>
                  <a:prstClr val="black"/>
                </a:solidFill>
                <a:latin typeface="Calibri"/>
                <a:cs typeface="Times New Roman" pitchFamily="18" charset="0"/>
              </a:rPr>
              <a:t>Ma noi ti </a:t>
            </a:r>
            <a:endParaRPr lang="it-IT" sz="4000" dirty="0" smtClean="0">
              <a:solidFill>
                <a:prstClr val="black"/>
              </a:solidFill>
              <a:latin typeface="Calibri"/>
              <a:cs typeface="Times New Roman" pitchFamily="18" charset="0"/>
            </a:endParaRPr>
          </a:p>
          <a:p>
            <a:r>
              <a:rPr lang="it-IT" sz="4000" dirty="0" smtClean="0">
                <a:solidFill>
                  <a:prstClr val="black"/>
                </a:solidFill>
                <a:latin typeface="Calibri"/>
                <a:cs typeface="Times New Roman" pitchFamily="18" charset="0"/>
              </a:rPr>
              <a:t>vogliamo </a:t>
            </a:r>
          </a:p>
          <a:p>
            <a:r>
              <a:rPr lang="it-IT" sz="4000" dirty="0" smtClean="0">
                <a:solidFill>
                  <a:prstClr val="black"/>
                </a:solidFill>
                <a:latin typeface="Calibri"/>
                <a:cs typeface="Times New Roman" pitchFamily="18" charset="0"/>
              </a:rPr>
              <a:t>accanto</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val="18435347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ede\Desktop\Chiesa-accogliente_imagelarge.jpg"/>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72000" y="1700808"/>
            <a:ext cx="4572000" cy="5166358"/>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79512" y="188640"/>
            <a:ext cx="4608512" cy="1323439"/>
          </a:xfrm>
          <a:prstGeom prst="rect">
            <a:avLst/>
          </a:prstGeom>
        </p:spPr>
        <p:txBody>
          <a:bodyPr wrap="square">
            <a:spAutoFit/>
          </a:bodyPr>
          <a:lstStyle/>
          <a:p>
            <a:r>
              <a:rPr lang="it-IT" sz="4000" dirty="0">
                <a:solidFill>
                  <a:prstClr val="black"/>
                </a:solidFill>
                <a:latin typeface="Calibri"/>
                <a:cs typeface="Times" pitchFamily="18" charset="0"/>
              </a:rPr>
              <a:t>La nostra casa è tua</a:t>
            </a:r>
          </a:p>
          <a:p>
            <a:r>
              <a:rPr lang="it-IT" sz="4000" dirty="0">
                <a:solidFill>
                  <a:prstClr val="black"/>
                </a:solidFill>
                <a:latin typeface="Calibri"/>
                <a:cs typeface="Times" pitchFamily="18" charset="0"/>
              </a:rPr>
              <a:t>T’accoglieremo noi</a:t>
            </a:r>
          </a:p>
        </p:txBody>
      </p:sp>
    </p:spTree>
    <p:extLst>
      <p:ext uri="{BB962C8B-B14F-4D97-AF65-F5344CB8AC3E}">
        <p14:creationId xmlns:p14="http://schemas.microsoft.com/office/powerpoint/2010/main" val="42426624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7384"/>
            <a:ext cx="9137704" cy="1323439"/>
          </a:xfrm>
          <a:prstGeom prst="rect">
            <a:avLst/>
          </a:prstGeom>
        </p:spPr>
        <p:txBody>
          <a:bodyPr wrap="square">
            <a:spAutoFit/>
          </a:bodyPr>
          <a:lstStyle/>
          <a:p>
            <a:pPr algn="ctr"/>
            <a:r>
              <a:rPr lang="it-IT" sz="4000" dirty="0">
                <a:solidFill>
                  <a:prstClr val="black"/>
                </a:solidFill>
                <a:latin typeface="Calibri"/>
                <a:cs typeface="Times New Roman" pitchFamily="18" charset="0"/>
              </a:rPr>
              <a:t>E tu che ritorni, tu che rinasci</a:t>
            </a:r>
            <a:endParaRPr lang="it-IT" sz="4000" dirty="0">
              <a:solidFill>
                <a:prstClr val="black"/>
              </a:solidFill>
              <a:latin typeface="Calibri"/>
              <a:cs typeface="Arial" pitchFamily="34" charset="0"/>
            </a:endParaRPr>
          </a:p>
          <a:p>
            <a:pPr algn="ctr"/>
            <a:r>
              <a:rPr lang="it-IT" sz="4000" dirty="0">
                <a:solidFill>
                  <a:prstClr val="black"/>
                </a:solidFill>
                <a:latin typeface="Calibri"/>
                <a:cs typeface="Times New Roman" pitchFamily="18" charset="0"/>
              </a:rPr>
              <a:t>Dove c’è amore e </a:t>
            </a:r>
            <a:r>
              <a:rPr lang="it-IT" sz="4000" dirty="0" smtClean="0">
                <a:solidFill>
                  <a:prstClr val="black"/>
                </a:solidFill>
                <a:latin typeface="Calibri"/>
                <a:cs typeface="Times New Roman" pitchFamily="18" charset="0"/>
              </a:rPr>
              <a:t>carità, qui </a:t>
            </a:r>
            <a:r>
              <a:rPr lang="it-IT" sz="4000" dirty="0">
                <a:solidFill>
                  <a:prstClr val="black"/>
                </a:solidFill>
                <a:latin typeface="Calibri"/>
                <a:cs typeface="Times New Roman" pitchFamily="18" charset="0"/>
              </a:rPr>
              <a:t>sei </a:t>
            </a:r>
            <a:r>
              <a:rPr lang="it-IT" sz="4000" dirty="0" smtClean="0">
                <a:solidFill>
                  <a:prstClr val="black"/>
                </a:solidFill>
                <a:latin typeface="Calibri"/>
                <a:cs typeface="Times New Roman" pitchFamily="18" charset="0"/>
              </a:rPr>
              <a:t>presente</a:t>
            </a:r>
            <a:endParaRPr lang="it-IT" sz="4000" dirty="0">
              <a:solidFill>
                <a:prstClr val="black"/>
              </a:solidFill>
              <a:latin typeface="Calibri"/>
              <a:cs typeface="Arial" pitchFamily="34" charset="0"/>
            </a:endParaRPr>
          </a:p>
        </p:txBody>
      </p:sp>
      <p:pic>
        <p:nvPicPr>
          <p:cNvPr id="7170" name="Picture 2" descr="C:\Users\Fede\Desktop\abbraccio.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296" y="1597069"/>
            <a:ext cx="9144000" cy="526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8200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0710201117.03.56_clip_image00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2326326" y="2131109"/>
            <a:ext cx="4909970" cy="3170099"/>
          </a:xfrm>
          <a:prstGeom prst="rect">
            <a:avLst/>
          </a:prstGeom>
        </p:spPr>
        <p:txBody>
          <a:bodyPr wrap="square">
            <a:spAutoFit/>
          </a:bodyPr>
          <a:lstStyle/>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vieni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nasci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Noi siamo uniti nel tuo nome e tu sei qui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 </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p:txBody>
      </p:sp>
    </p:spTree>
    <p:extLst>
      <p:ext uri="{BB962C8B-B14F-4D97-AF65-F5344CB8AC3E}">
        <p14:creationId xmlns:p14="http://schemas.microsoft.com/office/powerpoint/2010/main" val="1204330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1" descr="J:\Colori\VitaDiGesu\Beatitudini 5.jpg"/>
          <p:cNvPicPr>
            <a:picLocks noChangeAspect="1" noChangeArrowheads="1"/>
          </p:cNvPicPr>
          <p:nvPr/>
        </p:nvPicPr>
        <p:blipFill>
          <a:blip r:embed="rId2"/>
          <a:srcRect/>
          <a:stretch>
            <a:fillRect/>
          </a:stretch>
        </p:blipFill>
        <p:spPr bwMode="auto">
          <a:xfrm>
            <a:off x="0" y="0"/>
            <a:ext cx="9144000" cy="73787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1"/>
          <p:cNvSpPr>
            <a:spLocks noChangeArrowheads="1"/>
          </p:cNvSpPr>
          <p:nvPr/>
        </p:nvSpPr>
        <p:spPr bwMode="auto">
          <a:xfrm>
            <a:off x="428625" y="928688"/>
            <a:ext cx="8215313" cy="4401205"/>
          </a:xfrm>
          <a:prstGeom prst="rect">
            <a:avLst/>
          </a:prstGeom>
          <a:noFill/>
          <a:ln w="9525">
            <a:noFill/>
            <a:miter lim="800000"/>
            <a:headEnd/>
            <a:tailEnd/>
          </a:ln>
        </p:spPr>
        <p:txBody>
          <a:bodyPr anchor="ctr">
            <a:spAutoFit/>
          </a:bodyPr>
          <a:lstStyle/>
          <a:p>
            <a:pPr>
              <a:defRPr/>
            </a:pPr>
            <a:r>
              <a:rPr lang="it-IT" sz="4000" dirty="0" smtClean="0">
                <a:latin typeface="+mn-lt"/>
              </a:rPr>
              <a:t>O Dio, che in questo sacramento ci hai nutriti con il pane della vita, insegnaci a valutare con sapienza i beni della terra, nella continua ricerca dei beni del cielo. Per </a:t>
            </a:r>
            <a:r>
              <a:rPr lang="it-IT" sz="4000" dirty="0">
                <a:latin typeface="+mn-lt"/>
                <a:cs typeface="+mn-cs"/>
              </a:rPr>
              <a:t>Cristo nostro Signore.  </a:t>
            </a:r>
          </a:p>
          <a:p>
            <a:pPr algn="just" eaLnBrk="0" hangingPunct="0">
              <a:defRPr/>
            </a:pPr>
            <a:endParaRPr lang="it-IT" sz="4000" dirty="0">
              <a:cs typeface="+mn-cs"/>
            </a:endParaRPr>
          </a:p>
          <a:p>
            <a:pPr algn="just" eaLnBrk="0" hangingPunct="0">
              <a:defRPr/>
            </a:pPr>
            <a:r>
              <a:rPr lang="it-IT" sz="4000" b="1" dirty="0">
                <a:latin typeface="+mn-lt"/>
                <a:cs typeface="+mn-cs"/>
              </a:rPr>
              <a:t>							Amen</a:t>
            </a:r>
            <a:r>
              <a:rPr lang="it-IT" sz="4000" b="1" dirty="0">
                <a:latin typeface="Times New Roman" pitchFamily="18" charset="0"/>
                <a:cs typeface="Times New Roman" pitchFamily="18" charset="0"/>
              </a:rPr>
              <a:t>. </a:t>
            </a:r>
            <a:endParaRPr lang="it-IT" sz="4000" dirty="0">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E:\Documenti\Catted\public\presepi2007\Rovini (4).jpg"/>
          <p:cNvPicPr>
            <a:picLocks noChangeAspect="1" noChangeArrowheads="1"/>
          </p:cNvPicPr>
          <p:nvPr/>
        </p:nvPicPr>
        <p:blipFill>
          <a:blip r:embed="rId2" cstate="email"/>
          <a:srcRect/>
          <a:stretch>
            <a:fillRect/>
          </a:stretch>
        </p:blipFill>
        <p:spPr bwMode="auto">
          <a:xfrm>
            <a:off x="6357950" y="0"/>
            <a:ext cx="2786050" cy="2131745"/>
          </a:xfrm>
          <a:prstGeom prst="rect">
            <a:avLst/>
          </a:prstGeom>
          <a:noFill/>
        </p:spPr>
      </p:pic>
      <p:pic>
        <p:nvPicPr>
          <p:cNvPr id="11" name="Picture 2" descr="E:\Documenti\Catted\public\presepi2007\Sodini (1).jpg"/>
          <p:cNvPicPr>
            <a:picLocks noChangeAspect="1" noChangeArrowheads="1"/>
          </p:cNvPicPr>
          <p:nvPr/>
        </p:nvPicPr>
        <p:blipFill>
          <a:blip r:embed="rId3" cstate="email"/>
          <a:srcRect/>
          <a:stretch>
            <a:fillRect/>
          </a:stretch>
        </p:blipFill>
        <p:spPr bwMode="auto">
          <a:xfrm>
            <a:off x="2571736" y="4572008"/>
            <a:ext cx="3600000" cy="2285992"/>
          </a:xfrm>
          <a:prstGeom prst="rect">
            <a:avLst/>
          </a:prstGeom>
          <a:noFill/>
        </p:spPr>
      </p:pic>
      <p:pic>
        <p:nvPicPr>
          <p:cNvPr id="4" name="Picture 2" descr="E:\Documenti\Catted\public\presepi2007\Ulivieri (18).jpg"/>
          <p:cNvPicPr>
            <a:picLocks noChangeAspect="1" noChangeArrowheads="1"/>
          </p:cNvPicPr>
          <p:nvPr/>
        </p:nvPicPr>
        <p:blipFill>
          <a:blip r:embed="rId4" cstate="email"/>
          <a:srcRect/>
          <a:stretch>
            <a:fillRect/>
          </a:stretch>
        </p:blipFill>
        <p:spPr bwMode="auto">
          <a:xfrm>
            <a:off x="0" y="0"/>
            <a:ext cx="3600000" cy="2700000"/>
          </a:xfrm>
          <a:prstGeom prst="rect">
            <a:avLst/>
          </a:prstGeom>
          <a:noFill/>
        </p:spPr>
      </p:pic>
      <p:pic>
        <p:nvPicPr>
          <p:cNvPr id="6" name="Immagine 5" descr="Ghera (1).jpg"/>
          <p:cNvPicPr>
            <a:picLocks noChangeAspect="1"/>
          </p:cNvPicPr>
          <p:nvPr/>
        </p:nvPicPr>
        <p:blipFill>
          <a:blip r:embed="rId5" cstate="email"/>
          <a:stretch>
            <a:fillRect/>
          </a:stretch>
        </p:blipFill>
        <p:spPr>
          <a:xfrm>
            <a:off x="3571868" y="0"/>
            <a:ext cx="3600000" cy="2703273"/>
          </a:xfrm>
          <a:prstGeom prst="rect">
            <a:avLst/>
          </a:prstGeom>
        </p:spPr>
      </p:pic>
      <p:pic>
        <p:nvPicPr>
          <p:cNvPr id="8" name="Picture 2" descr="Natale 2007 015"/>
          <p:cNvPicPr>
            <a:picLocks noChangeAspect="1" noChangeArrowheads="1"/>
          </p:cNvPicPr>
          <p:nvPr/>
        </p:nvPicPr>
        <p:blipFill>
          <a:blip r:embed="rId6" cstate="email"/>
          <a:srcRect/>
          <a:stretch>
            <a:fillRect/>
          </a:stretch>
        </p:blipFill>
        <p:spPr bwMode="auto">
          <a:xfrm>
            <a:off x="5544000" y="4357694"/>
            <a:ext cx="3600000" cy="2500306"/>
          </a:xfrm>
          <a:prstGeom prst="rect">
            <a:avLst/>
          </a:prstGeom>
          <a:noFill/>
        </p:spPr>
      </p:pic>
      <p:pic>
        <p:nvPicPr>
          <p:cNvPr id="7" name="Immagine 6" descr="Guidotti (5).jpg"/>
          <p:cNvPicPr>
            <a:picLocks noChangeAspect="1"/>
          </p:cNvPicPr>
          <p:nvPr/>
        </p:nvPicPr>
        <p:blipFill>
          <a:blip r:embed="rId7" cstate="email"/>
          <a:stretch>
            <a:fillRect/>
          </a:stretch>
        </p:blipFill>
        <p:spPr>
          <a:xfrm>
            <a:off x="3571868" y="2714620"/>
            <a:ext cx="3600000" cy="2703273"/>
          </a:xfrm>
          <a:prstGeom prst="rect">
            <a:avLst/>
          </a:prstGeom>
        </p:spPr>
      </p:pic>
      <p:pic>
        <p:nvPicPr>
          <p:cNvPr id="9" name="Picture 2" descr="E:\Documenti\Catted\public\presepi2007\Magnani.jpg"/>
          <p:cNvPicPr>
            <a:picLocks noChangeAspect="1" noChangeArrowheads="1"/>
          </p:cNvPicPr>
          <p:nvPr/>
        </p:nvPicPr>
        <p:blipFill>
          <a:blip r:embed="rId8" cstate="email"/>
          <a:srcRect/>
          <a:stretch>
            <a:fillRect/>
          </a:stretch>
        </p:blipFill>
        <p:spPr bwMode="auto">
          <a:xfrm>
            <a:off x="5544000" y="1643050"/>
            <a:ext cx="3600000" cy="2703273"/>
          </a:xfrm>
          <a:prstGeom prst="rect">
            <a:avLst/>
          </a:prstGeom>
          <a:noFill/>
        </p:spPr>
      </p:pic>
      <p:pic>
        <p:nvPicPr>
          <p:cNvPr id="10" name="Immagine 9" descr="Incrocci (3).jpg"/>
          <p:cNvPicPr>
            <a:picLocks noChangeAspect="1"/>
          </p:cNvPicPr>
          <p:nvPr/>
        </p:nvPicPr>
        <p:blipFill>
          <a:blip r:embed="rId9" cstate="email"/>
          <a:srcRect/>
          <a:stretch>
            <a:fillRect/>
          </a:stretch>
        </p:blipFill>
        <p:spPr>
          <a:xfrm>
            <a:off x="0" y="4714884"/>
            <a:ext cx="3600000" cy="2143116"/>
          </a:xfrm>
          <a:prstGeom prst="rect">
            <a:avLst/>
          </a:prstGeom>
        </p:spPr>
      </p:pic>
      <p:pic>
        <p:nvPicPr>
          <p:cNvPr id="5" name="Picture 2" descr="E:\Documenti\Catted\public\presepi2007\Tenucci (5).jpg"/>
          <p:cNvPicPr>
            <a:picLocks noChangeAspect="1" noChangeArrowheads="1"/>
          </p:cNvPicPr>
          <p:nvPr/>
        </p:nvPicPr>
        <p:blipFill>
          <a:blip r:embed="rId10" cstate="email"/>
          <a:srcRect/>
          <a:stretch>
            <a:fillRect/>
          </a:stretch>
        </p:blipFill>
        <p:spPr bwMode="auto">
          <a:xfrm>
            <a:off x="0" y="2714620"/>
            <a:ext cx="3600000" cy="2703273"/>
          </a:xfrm>
          <a:prstGeom prst="rect">
            <a:avLst/>
          </a:prstGeom>
          <a:noFill/>
        </p:spPr>
      </p:pic>
      <p:sp>
        <p:nvSpPr>
          <p:cNvPr id="3" name="CasellaDiTesto 2"/>
          <p:cNvSpPr txBox="1"/>
          <p:nvPr/>
        </p:nvSpPr>
        <p:spPr>
          <a:xfrm>
            <a:off x="142844" y="428604"/>
            <a:ext cx="8858312" cy="2739211"/>
          </a:xfrm>
          <a:prstGeom prst="rect">
            <a:avLst/>
          </a:prstGeom>
          <a:solidFill>
            <a:srgbClr val="FFFFFF">
              <a:alpha val="69804"/>
            </a:srgbClr>
          </a:solidFill>
          <a:effectLst>
            <a:softEdge rad="127000"/>
          </a:effectLst>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5400" b="1" dirty="0" smtClean="0">
                <a:ln w="11430"/>
                <a:solidFill>
                  <a:schemeClr val="accent6">
                    <a:lumMod val="75000"/>
                  </a:schemeClr>
                </a:solidFill>
                <a:effectLst>
                  <a:outerShdw blurRad="50800" dist="39000" dir="5460000" algn="tl">
                    <a:srgbClr val="000000">
                      <a:alpha val="38000"/>
                    </a:srgbClr>
                  </a:outerShdw>
                </a:effectLst>
                <a:latin typeface="+mn-lt"/>
              </a:rPr>
              <a:t>9° edizione </a:t>
            </a:r>
            <a:r>
              <a:rPr lang="it-IT" sz="6600" b="1" dirty="0" smtClean="0">
                <a:ln w="11430"/>
                <a:solidFill>
                  <a:schemeClr val="accent6">
                    <a:lumMod val="75000"/>
                  </a:schemeClr>
                </a:solidFill>
                <a:effectLst>
                  <a:outerShdw blurRad="50800" dist="39000" dir="5460000" algn="tl">
                    <a:srgbClr val="000000">
                      <a:alpha val="38000"/>
                    </a:srgbClr>
                  </a:outerShdw>
                </a:effectLst>
                <a:latin typeface="+mn-lt"/>
              </a:rPr>
              <a:t>Concorso</a:t>
            </a:r>
          </a:p>
          <a:p>
            <a:r>
              <a:rPr lang="it-IT" sz="6600" b="1" dirty="0" smtClean="0">
                <a:ln w="11430"/>
                <a:solidFill>
                  <a:srgbClr val="FFC000"/>
                </a:solidFill>
                <a:effectLst>
                  <a:outerShdw blurRad="50800" dist="39000" dir="5460000" algn="tl">
                    <a:srgbClr val="000000">
                      <a:alpha val="38000"/>
                    </a:srgbClr>
                  </a:outerShdw>
                </a:effectLst>
                <a:latin typeface="+mn-lt"/>
              </a:rPr>
              <a:t>“Presepe nelle Famiglie”</a:t>
            </a:r>
          </a:p>
          <a:p>
            <a:pPr algn="r"/>
            <a:r>
              <a:rPr lang="it-IT" sz="4000" b="1" dirty="0" smtClean="0">
                <a:ln w="11430"/>
                <a:solidFill>
                  <a:srgbClr val="FFC000"/>
                </a:solidFill>
                <a:effectLst>
                  <a:outerShdw blurRad="50800" dist="39000" dir="5460000" algn="tl">
                    <a:srgbClr val="000000">
                      <a:alpha val="38000"/>
                    </a:srgbClr>
                  </a:outerShdw>
                </a:effectLst>
                <a:latin typeface="+mn-lt"/>
              </a:rPr>
              <a:t>2012</a:t>
            </a:r>
            <a:endParaRPr lang="it-IT" sz="4000" b="1" dirty="0" smtClean="0">
              <a:ln w="11430"/>
              <a:solidFill>
                <a:srgbClr val="FFC000"/>
              </a:solidFill>
              <a:effectLst>
                <a:outerShdw blurRad="50800" dist="39000" dir="5460000" algn="tl">
                  <a:srgbClr val="000000">
                    <a:alpha val="38000"/>
                  </a:srgbClr>
                </a:outerShdw>
              </a:effectLst>
              <a:latin typeface="+mn-lt"/>
            </a:endParaRPr>
          </a:p>
        </p:txBody>
      </p:sp>
      <p:sp>
        <p:nvSpPr>
          <p:cNvPr id="13" name="CasellaDiTesto 12"/>
          <p:cNvSpPr txBox="1"/>
          <p:nvPr/>
        </p:nvSpPr>
        <p:spPr>
          <a:xfrm>
            <a:off x="142844" y="3857628"/>
            <a:ext cx="8858312" cy="2585323"/>
          </a:xfrm>
          <a:prstGeom prst="rect">
            <a:avLst/>
          </a:prstGeom>
          <a:solidFill>
            <a:srgbClr val="FFFFFF">
              <a:alpha val="69804"/>
            </a:srgbClr>
          </a:solidFill>
          <a:effectLst>
            <a:softEdge rad="127000"/>
          </a:effectLst>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5400" b="1" dirty="0">
                <a:ln w="11430"/>
                <a:solidFill>
                  <a:schemeClr val="accent6">
                    <a:lumMod val="75000"/>
                  </a:schemeClr>
                </a:solidFill>
                <a:effectLst>
                  <a:outerShdw blurRad="50800" dist="39000" dir="5460000" algn="tl">
                    <a:srgbClr val="000000">
                      <a:alpha val="38000"/>
                    </a:srgbClr>
                  </a:outerShdw>
                </a:effectLst>
                <a:latin typeface="+mn-lt"/>
              </a:rPr>
              <a:t>“Inventa il tuo presepe</a:t>
            </a:r>
            <a:r>
              <a:rPr lang="it-IT" sz="5400" b="1" dirty="0" smtClean="0">
                <a:ln w="11430"/>
                <a:solidFill>
                  <a:schemeClr val="accent6">
                    <a:lumMod val="75000"/>
                  </a:schemeClr>
                </a:solidFill>
                <a:effectLst>
                  <a:outerShdw blurRad="50800" dist="39000" dir="5460000" algn="tl">
                    <a:srgbClr val="000000">
                      <a:alpha val="38000"/>
                    </a:srgbClr>
                  </a:outerShdw>
                </a:effectLst>
                <a:latin typeface="+mn-lt"/>
              </a:rPr>
              <a:t>!”</a:t>
            </a:r>
          </a:p>
          <a:p>
            <a:pPr algn="ctr"/>
            <a:r>
              <a:rPr lang="it-IT" sz="5400" b="1" dirty="0">
                <a:ln w="11430"/>
                <a:solidFill>
                  <a:schemeClr val="accent6">
                    <a:lumMod val="75000"/>
                  </a:schemeClr>
                </a:solidFill>
                <a:effectLst>
                  <a:outerShdw blurRad="50800" dist="39000" dir="5460000" algn="tl">
                    <a:srgbClr val="000000">
                      <a:alpha val="38000"/>
                    </a:srgbClr>
                  </a:outerShdw>
                </a:effectLst>
                <a:latin typeface="+mn-lt"/>
              </a:rPr>
              <a:t>tema:</a:t>
            </a:r>
          </a:p>
          <a:p>
            <a:pPr algn="ctr"/>
            <a:r>
              <a:rPr lang="it-IT" sz="5400" b="1" dirty="0">
                <a:ln w="11430"/>
                <a:solidFill>
                  <a:schemeClr val="accent6">
                    <a:lumMod val="75000"/>
                  </a:schemeClr>
                </a:solidFill>
                <a:effectLst>
                  <a:outerShdw blurRad="50800" dist="39000" dir="5460000" algn="tl">
                    <a:srgbClr val="000000">
                      <a:alpha val="38000"/>
                    </a:srgbClr>
                  </a:outerShdw>
                </a:effectLst>
                <a:latin typeface="+mn-lt"/>
              </a:rPr>
              <a:t>“Gesù, Dio con noi </a:t>
            </a:r>
            <a:r>
              <a:rPr lang="it-IT" sz="5400" b="1" dirty="0" smtClean="0">
                <a:ln w="11430"/>
                <a:solidFill>
                  <a:schemeClr val="accent6">
                    <a:lumMod val="75000"/>
                  </a:schemeClr>
                </a:solidFill>
                <a:effectLst>
                  <a:outerShdw blurRad="50800" dist="39000" dir="5460000" algn="tl">
                    <a:srgbClr val="000000">
                      <a:alpha val="38000"/>
                    </a:srgbClr>
                  </a:outerShdw>
                </a:effectLst>
                <a:latin typeface="+mn-lt"/>
              </a:rPr>
              <a:t>oggi»</a:t>
            </a:r>
            <a:endParaRPr lang="it-IT" sz="5400" b="1" dirty="0">
              <a:ln w="11430"/>
              <a:solidFill>
                <a:schemeClr val="accent6">
                  <a:lumMod val="75000"/>
                </a:schemeClr>
              </a:solidFill>
              <a:effectLst>
                <a:outerShdw blurRad="50800" dist="39000" dir="5460000" algn="tl">
                  <a:srgbClr val="000000">
                    <a:alpha val="38000"/>
                  </a:srgbClr>
                </a:outerShdw>
              </a:effectLst>
              <a:latin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a:gsLst>
            <a:gs pos="0">
              <a:srgbClr val="000082">
                <a:lumMod val="0"/>
                <a:lumOff val="100000"/>
              </a:srgbClr>
            </a:gs>
            <a:gs pos="30000">
              <a:srgbClr val="66008F">
                <a:lumMod val="0"/>
                <a:lumOff val="100000"/>
              </a:srgbClr>
            </a:gs>
            <a:gs pos="64999">
              <a:srgbClr val="BA0066">
                <a:alpha val="33000"/>
              </a:srgbClr>
            </a:gs>
            <a:gs pos="89999">
              <a:srgbClr val="FF0000">
                <a:lumMod val="33000"/>
                <a:lumOff val="67000"/>
              </a:srgbClr>
            </a:gs>
            <a:gs pos="100000">
              <a:srgbClr val="FF8200"/>
            </a:gs>
          </a:gsLst>
          <a:lin ang="5400000" scaled="0"/>
        </a:gradFill>
        <a:effectLst/>
      </p:bgPr>
    </p:bg>
    <p:spTree>
      <p:nvGrpSpPr>
        <p:cNvPr id="1" name=""/>
        <p:cNvGrpSpPr/>
        <p:nvPr/>
      </p:nvGrpSpPr>
      <p:grpSpPr>
        <a:xfrm>
          <a:off x="0" y="0"/>
          <a:ext cx="0" cy="0"/>
          <a:chOff x="0" y="0"/>
          <a:chExt cx="0" cy="0"/>
        </a:xfrm>
      </p:grpSpPr>
      <p:pic>
        <p:nvPicPr>
          <p:cNvPr id="3" name="Picture 2" descr="C:\Users\Fede\Desktop\rimettiamoli in gioco.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7942" y="57908"/>
            <a:ext cx="8828117" cy="113884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3563888" y="980728"/>
            <a:ext cx="5328592" cy="4401205"/>
          </a:xfrm>
          <a:prstGeom prst="rect">
            <a:avLst/>
          </a:prstGeom>
          <a:noFill/>
        </p:spPr>
        <p:txBody>
          <a:bodyPr wrap="square" rtlCol="0">
            <a:spAutoFit/>
          </a:bodyPr>
          <a:lstStyle>
            <a:defPPr>
              <a:defRPr lang="ca-ES"/>
            </a:defPPr>
            <a:lvl1pPr algn="ctr">
              <a:defRPr sz="4000">
                <a:latin typeface="+mn-lt"/>
                <a:cs typeface="Times" pitchFamily="18" charset="0"/>
              </a:defRPr>
            </a:lvl1pPr>
          </a:lstStyle>
          <a:p>
            <a:pPr algn="just"/>
            <a:r>
              <a:rPr lang="it-IT" dirty="0" smtClean="0">
                <a:solidFill>
                  <a:prstClr val="black"/>
                </a:solidFill>
              </a:rPr>
              <a:t>Anche quest’anno Il </a:t>
            </a:r>
            <a:r>
              <a:rPr lang="it-IT" dirty="0">
                <a:solidFill>
                  <a:prstClr val="black"/>
                </a:solidFill>
              </a:rPr>
              <a:t>gruppo giovani ha organizzato una vendita di giocattoli che sarà effettuata </a:t>
            </a:r>
            <a:r>
              <a:rPr lang="it-IT" dirty="0" smtClean="0">
                <a:solidFill>
                  <a:prstClr val="black"/>
                </a:solidFill>
              </a:rPr>
              <a:t>da domenica prossima al </a:t>
            </a:r>
            <a:r>
              <a:rPr lang="it-IT" dirty="0">
                <a:solidFill>
                  <a:prstClr val="black"/>
                </a:solidFill>
              </a:rPr>
              <a:t>termine delle messe </a:t>
            </a:r>
            <a:r>
              <a:rPr lang="it-IT" dirty="0" smtClean="0">
                <a:solidFill>
                  <a:prstClr val="black"/>
                </a:solidFill>
              </a:rPr>
              <a:t>festive.</a:t>
            </a:r>
            <a:endParaRPr lang="it-IT" dirty="0">
              <a:solidFill>
                <a:prstClr val="black"/>
              </a:solidFill>
            </a:endParaRPr>
          </a:p>
        </p:txBody>
      </p:sp>
      <p:sp>
        <p:nvSpPr>
          <p:cNvPr id="5" name="CasellaDiTesto 4"/>
          <p:cNvSpPr txBox="1"/>
          <p:nvPr/>
        </p:nvSpPr>
        <p:spPr>
          <a:xfrm>
            <a:off x="0" y="5382107"/>
            <a:ext cx="9144000" cy="2554545"/>
          </a:xfrm>
          <a:prstGeom prst="rect">
            <a:avLst/>
          </a:prstGeom>
          <a:noFill/>
        </p:spPr>
        <p:txBody>
          <a:bodyPr wrap="square" rtlCol="0">
            <a:spAutoFit/>
          </a:bodyPr>
          <a:lstStyle/>
          <a:p>
            <a:pPr algn="ctr"/>
            <a:r>
              <a:rPr lang="it-IT" sz="4000" dirty="0">
                <a:solidFill>
                  <a:prstClr val="black"/>
                </a:solidFill>
                <a:latin typeface="Calibri"/>
                <a:cs typeface="Times" pitchFamily="18" charset="0"/>
              </a:rPr>
              <a:t>Un’ottima occasione per fare regali intelligenti per un Natale </a:t>
            </a:r>
            <a:r>
              <a:rPr lang="it-IT" sz="4000" dirty="0" smtClean="0">
                <a:solidFill>
                  <a:prstClr val="black"/>
                </a:solidFill>
                <a:latin typeface="Calibri"/>
                <a:cs typeface="Times" pitchFamily="18" charset="0"/>
              </a:rPr>
              <a:t>più solidale!</a:t>
            </a:r>
            <a:endParaRPr lang="it-IT" sz="4000" dirty="0">
              <a:solidFill>
                <a:prstClr val="black"/>
              </a:solidFill>
              <a:latin typeface="Calibri"/>
              <a:cs typeface="Times" pitchFamily="18" charset="0"/>
            </a:endParaRPr>
          </a:p>
          <a:p>
            <a:pPr algn="ctr"/>
            <a:endParaRPr lang="it-IT" sz="4000" dirty="0">
              <a:solidFill>
                <a:prstClr val="black"/>
              </a:solidFill>
              <a:latin typeface="Calibri"/>
              <a:cs typeface="Times" pitchFamily="18" charset="0"/>
            </a:endParaRPr>
          </a:p>
          <a:p>
            <a:pPr algn="ctr"/>
            <a:endParaRPr lang="it-IT" sz="4000" dirty="0">
              <a:solidFill>
                <a:prstClr val="black"/>
              </a:solidFill>
              <a:latin typeface="Calibri"/>
              <a:cs typeface="Times" pitchFamily="18" charset="0"/>
            </a:endParaRPr>
          </a:p>
        </p:txBody>
      </p:sp>
      <p:pic>
        <p:nvPicPr>
          <p:cNvPr id="2050" name="Picture 2" descr="H:\Documenti\Parrocchia\gruppo medi\2011-2012\mercatino\logo GIOCO.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0" b="100000" l="1233" r="100000">
                        <a14:foregroundMark x1="43074" y1="12882" x2="43074" y2="12882"/>
                        <a14:foregroundMark x1="26186" y1="31047" x2="26186" y2="31047"/>
                        <a14:foregroundMark x1="59677" y1="43003" x2="59677" y2="43003"/>
                        <a14:foregroundMark x1="84630" y1="36145" x2="84630" y2="36145"/>
                        <a14:foregroundMark x1="83776" y1="31974" x2="83776" y2="31974"/>
                        <a14:foregroundMark x1="83112" y1="29194" x2="83112" y2="29194"/>
                        <a14:foregroundMark x1="82353" y1="26877" x2="82353" y2="26877"/>
                      </a14:backgroundRemoval>
                    </a14:imgEffect>
                  </a14:imgLayer>
                </a14:imgProps>
              </a:ext>
              <a:ext uri="{28A0092B-C50C-407E-A947-70E740481C1C}">
                <a14:useLocalDpi xmlns:a14="http://schemas.microsoft.com/office/drawing/2010/main"/>
              </a:ext>
            </a:extLst>
          </a:blip>
          <a:srcRect/>
          <a:stretch/>
        </p:blipFill>
        <p:spPr bwMode="auto">
          <a:xfrm>
            <a:off x="68094" y="1420238"/>
            <a:ext cx="3725694" cy="3813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1235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ttangolo 1"/>
          <p:cNvSpPr>
            <a:spLocks noChangeArrowheads="1"/>
          </p:cNvSpPr>
          <p:nvPr/>
        </p:nvSpPr>
        <p:spPr bwMode="auto">
          <a:xfrm>
            <a:off x="285750" y="0"/>
            <a:ext cx="8858250" cy="6248400"/>
          </a:xfrm>
          <a:prstGeom prst="rect">
            <a:avLst/>
          </a:prstGeom>
          <a:noFill/>
          <a:ln w="9525">
            <a:noFill/>
            <a:miter lim="800000"/>
            <a:headEnd/>
            <a:tailEnd/>
          </a:ln>
        </p:spPr>
        <p:txBody>
          <a:bodyPr>
            <a:spAutoFit/>
          </a:bodyPr>
          <a:lstStyle/>
          <a:p>
            <a:r>
              <a:rPr lang="it-IT" sz="4000" b="1">
                <a:latin typeface="Eras Bold ITC" pitchFamily="34" charset="0"/>
                <a:cs typeface="Arial" charset="0"/>
              </a:rPr>
              <a:t>Confesso a Dio Onnipotente </a:t>
            </a:r>
          </a:p>
          <a:p>
            <a:r>
              <a:rPr lang="it-IT" sz="4000" b="1">
                <a:latin typeface="Eras Bold ITC" pitchFamily="34" charset="0"/>
                <a:cs typeface="Arial" charset="0"/>
              </a:rPr>
              <a:t>e a voi fratelli che ho molto peccato in pensieri, </a:t>
            </a:r>
          </a:p>
          <a:p>
            <a:r>
              <a:rPr lang="it-IT" sz="4000" b="1">
                <a:latin typeface="Eras Bold ITC" pitchFamily="34" charset="0"/>
                <a:cs typeface="Arial" charset="0"/>
              </a:rPr>
              <a:t>parole, opere e omissioni. </a:t>
            </a:r>
          </a:p>
          <a:p>
            <a:r>
              <a:rPr lang="it-IT" sz="4000" b="1">
                <a:latin typeface="Eras Bold ITC" pitchFamily="34" charset="0"/>
                <a:cs typeface="Arial" charset="0"/>
              </a:rPr>
              <a:t>Per mia colpa, mia colpa, </a:t>
            </a:r>
          </a:p>
          <a:p>
            <a:r>
              <a:rPr lang="it-IT" sz="4000" b="1">
                <a:latin typeface="Eras Bold ITC" pitchFamily="34" charset="0"/>
                <a:cs typeface="Arial" charset="0"/>
              </a:rPr>
              <a:t>mia grandissima colpa, </a:t>
            </a:r>
          </a:p>
          <a:p>
            <a:r>
              <a:rPr lang="it-IT" sz="4000" b="1">
                <a:latin typeface="Eras Bold ITC" pitchFamily="34" charset="0"/>
                <a:cs typeface="Arial" charset="0"/>
              </a:rPr>
              <a:t>e supplico la Beata sempre Vergine Maria, gli angeli, i Santi </a:t>
            </a:r>
          </a:p>
          <a:p>
            <a:r>
              <a:rPr lang="it-IT" sz="4000" b="1">
                <a:latin typeface="Eras Bold ITC" pitchFamily="34" charset="0"/>
                <a:cs typeface="Arial" charset="0"/>
              </a:rPr>
              <a:t>e voi fratelli di pregare per me </a:t>
            </a:r>
          </a:p>
          <a:p>
            <a:r>
              <a:rPr lang="it-IT" sz="4000" b="1">
                <a:latin typeface="Eras Bold ITC" pitchFamily="34" charset="0"/>
                <a:cs typeface="Arial" charset="0"/>
              </a:rPr>
              <a:t>il Signore Dio nostro.</a:t>
            </a:r>
            <a:r>
              <a:rPr lang="it-IT" sz="4000">
                <a:latin typeface="Eras Bold ITC" pitchFamily="34" charset="0"/>
                <a:cs typeface="Arial" charset="0"/>
              </a:rPr>
              <a:t>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CasellaDiTesto 1"/>
          <p:cNvSpPr txBox="1">
            <a:spLocks noChangeArrowheads="1"/>
          </p:cNvSpPr>
          <p:nvPr/>
        </p:nvSpPr>
        <p:spPr bwMode="auto">
          <a:xfrm>
            <a:off x="214313" y="142875"/>
            <a:ext cx="8929687" cy="5632450"/>
          </a:xfrm>
          <a:prstGeom prst="rect">
            <a:avLst/>
          </a:prstGeom>
          <a:noFill/>
          <a:ln w="9525">
            <a:noFill/>
            <a:miter lim="800000"/>
            <a:headEnd/>
            <a:tailEnd/>
          </a:ln>
        </p:spPr>
        <p:txBody>
          <a:bodyPr>
            <a:spAutoFit/>
          </a:bodyPr>
          <a:lstStyle/>
          <a:p>
            <a:r>
              <a:rPr lang="it-IT" sz="4000" dirty="0">
                <a:latin typeface="+mn-lt"/>
              </a:rPr>
              <a:t>Il Signore sia con voi.</a:t>
            </a:r>
          </a:p>
          <a:p>
            <a:r>
              <a:rPr lang="it-IT" sz="4000" b="1" dirty="0">
                <a:latin typeface="+mn-lt"/>
              </a:rPr>
              <a:t>E con il tuo spirito. </a:t>
            </a:r>
            <a:endParaRPr lang="it-IT" sz="4000" dirty="0">
              <a:latin typeface="+mn-lt"/>
            </a:endParaRPr>
          </a:p>
          <a:p>
            <a:endParaRPr lang="it-IT" sz="4000" dirty="0">
              <a:latin typeface="+mn-lt"/>
            </a:endParaRPr>
          </a:p>
          <a:p>
            <a:r>
              <a:rPr lang="it-IT" sz="4000" dirty="0">
                <a:latin typeface="+mn-lt"/>
              </a:rPr>
              <a:t>Vi benedica Dio onnipotente </a:t>
            </a:r>
          </a:p>
          <a:p>
            <a:r>
              <a:rPr lang="it-IT" sz="4000" dirty="0">
                <a:latin typeface="+mn-lt"/>
              </a:rPr>
              <a:t>Padre e Figlio e Spirito Santo.		</a:t>
            </a:r>
          </a:p>
          <a:p>
            <a:r>
              <a:rPr lang="it-IT" sz="4000" b="1" dirty="0">
                <a:latin typeface="+mn-lt"/>
              </a:rPr>
              <a:t>Amen. </a:t>
            </a:r>
            <a:endParaRPr lang="it-IT" sz="4000" dirty="0">
              <a:latin typeface="+mn-lt"/>
            </a:endParaRPr>
          </a:p>
          <a:p>
            <a:endParaRPr lang="it-IT" sz="4000" dirty="0">
              <a:latin typeface="+mn-lt"/>
            </a:endParaRPr>
          </a:p>
          <a:p>
            <a:r>
              <a:rPr lang="it-IT" sz="4000" dirty="0" smtClean="0">
                <a:latin typeface="+mn-lt"/>
              </a:rPr>
              <a:t>… : </a:t>
            </a:r>
            <a:r>
              <a:rPr lang="it-IT" sz="4000" dirty="0">
                <a:latin typeface="+mn-lt"/>
              </a:rPr>
              <a:t>andate in pace.</a:t>
            </a:r>
          </a:p>
          <a:p>
            <a:r>
              <a:rPr lang="it-IT" sz="4000" b="1" dirty="0">
                <a:latin typeface="+mn-lt"/>
              </a:rPr>
              <a:t>Rendiamo grazie a Dio. </a:t>
            </a:r>
            <a:endParaRPr lang="it-IT" sz="4000" dirty="0">
              <a:latin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266"/>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372200" y="5013176"/>
            <a:ext cx="2160588" cy="1400175"/>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714348" y="214290"/>
            <a:ext cx="7297190" cy="6001643"/>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rPr>
              <a:t>Ciao a tutti</a:t>
            </a:r>
          </a:p>
          <a:p>
            <a:pPr algn="ctr">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rPr>
              <a:t>e</a:t>
            </a:r>
          </a:p>
          <a:p>
            <a:pPr algn="ctr">
              <a:defRPr/>
            </a:pPr>
            <a:r>
              <a:rPr lang="it-IT" sz="9600" b="1" dirty="0" smtClean="0">
                <a:ln w="11430"/>
                <a:solidFill>
                  <a:srgbClr val="FF0000"/>
                </a:solidFill>
                <a:effectLst>
                  <a:outerShdw blurRad="80000" dist="40000" dir="5040000" algn="tl">
                    <a:srgbClr val="000000">
                      <a:alpha val="30000"/>
                    </a:srgbClr>
                  </a:outerShdw>
                </a:effectLst>
                <a:latin typeface="Kristen ITC" pitchFamily="66" charset="0"/>
              </a:rPr>
              <a:t>buona</a:t>
            </a:r>
            <a:endParaRPr lang="it-IT" sz="9600" b="1" dirty="0">
              <a:ln w="11430"/>
              <a:solidFill>
                <a:srgbClr val="FF0000"/>
              </a:solidFill>
              <a:effectLst>
                <a:outerShdw blurRad="80000" dist="40000" dir="5040000" algn="tl">
                  <a:srgbClr val="000000">
                    <a:alpha val="30000"/>
                  </a:srgbClr>
                </a:outerShdw>
              </a:effectLst>
              <a:latin typeface="Kristen ITC" pitchFamily="66" charset="0"/>
            </a:endParaRPr>
          </a:p>
          <a:p>
            <a:pPr algn="ctr">
              <a:defRPr/>
            </a:pPr>
            <a:r>
              <a:rPr lang="it-IT" sz="9600" b="1" dirty="0" smtClean="0">
                <a:ln w="11430"/>
                <a:solidFill>
                  <a:srgbClr val="FF0000"/>
                </a:solidFill>
                <a:effectLst>
                  <a:outerShdw blurRad="80000" dist="40000" dir="5040000" algn="tl">
                    <a:srgbClr val="000000">
                      <a:alpha val="30000"/>
                    </a:srgbClr>
                  </a:outerShdw>
                </a:effectLst>
                <a:latin typeface="Kristen ITC" pitchFamily="66" charset="0"/>
              </a:rPr>
              <a:t>domenica</a:t>
            </a:r>
            <a:endParaRPr lang="it-IT" sz="9600" b="1" dirty="0">
              <a:ln w="11430"/>
              <a:solidFill>
                <a:srgbClr val="FF0000"/>
              </a:solidFill>
              <a:effectLst>
                <a:outerShdw blurRad="80000" dist="40000" dir="5040000" algn="tl">
                  <a:srgbClr val="000000">
                    <a:alpha val="30000"/>
                  </a:srgbClr>
                </a:outerShdw>
              </a:effectLst>
              <a:latin typeface="Kristen ITC" pitchFamily="66" charset="0"/>
            </a:endParaRPr>
          </a:p>
        </p:txBody>
      </p:sp>
    </p:spTree>
    <p:extLst>
      <p:ext uri="{BB962C8B-B14F-4D97-AF65-F5344CB8AC3E}">
        <p14:creationId xmlns:p14="http://schemas.microsoft.com/office/powerpoint/2010/main" val="34130602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ntr" presetSubtype="16" fill="hold" nodeType="afterEffect">
                                  <p:stCondLst>
                                    <p:cond delay="2000"/>
                                  </p:stCondLst>
                                  <p:childTnLst>
                                    <p:set>
                                      <p:cBhvr>
                                        <p:cTn id="6" dur="1" fill="hold">
                                          <p:stCondLst>
                                            <p:cond delay="0"/>
                                          </p:stCondLst>
                                        </p:cTn>
                                        <p:tgtEl>
                                          <p:spTgt spid="7175"/>
                                        </p:tgtEl>
                                        <p:attrNameLst>
                                          <p:attrName>style.visibility</p:attrName>
                                        </p:attrNameLst>
                                      </p:cBhvr>
                                      <p:to>
                                        <p:strVal val="visible"/>
                                      </p:to>
                                    </p:set>
                                    <p:animEffect transition="in" filter="circle(in)">
                                      <p:cBhvr>
                                        <p:cTn id="7" dur="2000"/>
                                        <p:tgtEl>
                                          <p:spTgt spid="7175"/>
                                        </p:tgtEl>
                                      </p:cBhvr>
                                    </p:animEffect>
                                  </p:childTnLst>
                                </p:cTn>
                              </p:par>
                            </p:childTnLst>
                          </p:cTn>
                        </p:par>
                        <p:par>
                          <p:cTn id="8" fill="hold">
                            <p:stCondLst>
                              <p:cond delay="4000"/>
                            </p:stCondLst>
                            <p:childTnLst>
                              <p:par>
                                <p:cTn id="9" presetID="1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plus(i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C:\Users\Fede\Desktop\orme.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78197" y="4286256"/>
            <a:ext cx="8587607"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it-IT"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bg1">
                      <a:alpha val="40000"/>
                    </a:schemeClr>
                  </a:glow>
                  <a:outerShdw blurRad="50800" dist="39000" dir="5460000" algn="tl">
                    <a:srgbClr val="000000">
                      <a:alpha val="38000"/>
                    </a:srgbClr>
                  </a:outerShdw>
                </a:effectLst>
                <a:cs typeface="+mn-cs"/>
              </a:rPr>
              <a:t>Resta accanto a me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Immagine 7" descr="37-strada-pienza.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53603" name="Rectangle 1"/>
          <p:cNvSpPr>
            <a:spLocks noChangeArrowheads="1"/>
          </p:cNvSpPr>
          <p:nvPr/>
        </p:nvSpPr>
        <p:spPr bwMode="auto">
          <a:xfrm>
            <a:off x="214313" y="106363"/>
            <a:ext cx="8786812" cy="4800600"/>
          </a:xfrm>
          <a:prstGeom prst="rect">
            <a:avLst/>
          </a:prstGeom>
          <a:solidFill>
            <a:srgbClr val="FFFFFF">
              <a:alpha val="69803"/>
            </a:srgbClr>
          </a:solidFill>
          <a:ln w="9525">
            <a:noFill/>
            <a:miter lim="800000"/>
            <a:headEnd/>
            <a:tailEnd/>
          </a:ln>
        </p:spPr>
        <p:txBody>
          <a:bodyPr anchor="ctr">
            <a:spAutoFit/>
          </a:bodyPr>
          <a:lstStyle/>
          <a:p>
            <a:pPr eaLnBrk="0" hangingPunct="0"/>
            <a:r>
              <a:rPr lang="it-IT" sz="4800">
                <a:solidFill>
                  <a:srgbClr val="FF0000"/>
                </a:solidFill>
                <a:latin typeface="Arial Black" pitchFamily="34" charset="0"/>
              </a:rPr>
              <a:t>Ora vado sulla mia strada </a:t>
            </a:r>
            <a:br>
              <a:rPr lang="it-IT" sz="4800">
                <a:solidFill>
                  <a:srgbClr val="FF0000"/>
                </a:solidFill>
                <a:latin typeface="Arial Black" pitchFamily="34" charset="0"/>
              </a:rPr>
            </a:br>
            <a:r>
              <a:rPr lang="it-IT" sz="4800">
                <a:solidFill>
                  <a:srgbClr val="FF0000"/>
                </a:solidFill>
                <a:latin typeface="Arial Black" pitchFamily="34" charset="0"/>
              </a:rPr>
              <a:t>con l’amore tuo </a:t>
            </a:r>
          </a:p>
          <a:p>
            <a:pPr eaLnBrk="0" hangingPunct="0"/>
            <a:r>
              <a:rPr lang="it-IT" sz="4800">
                <a:solidFill>
                  <a:srgbClr val="FF0000"/>
                </a:solidFill>
                <a:latin typeface="Arial Black" pitchFamily="34" charset="0"/>
              </a:rPr>
              <a:t>che mi guida. </a:t>
            </a:r>
          </a:p>
          <a:p>
            <a:pPr eaLnBrk="0" hangingPunct="0"/>
            <a:r>
              <a:rPr lang="it-IT" sz="4800">
                <a:solidFill>
                  <a:srgbClr val="FF0000"/>
                </a:solidFill>
                <a:latin typeface="Arial Black" pitchFamily="34" charset="0"/>
              </a:rPr>
              <a:t>Oh Signore, </a:t>
            </a:r>
          </a:p>
          <a:p>
            <a:pPr eaLnBrk="0" hangingPunct="0"/>
            <a:r>
              <a:rPr lang="it-IT" sz="4800">
                <a:solidFill>
                  <a:srgbClr val="FF0000"/>
                </a:solidFill>
                <a:latin typeface="Arial Black" pitchFamily="34" charset="0"/>
              </a:rPr>
              <a:t>ovunque io vada,</a:t>
            </a:r>
          </a:p>
          <a:p>
            <a:pPr eaLnBrk="0" hangingPunct="0"/>
            <a:r>
              <a:rPr lang="it-IT" sz="4800">
                <a:solidFill>
                  <a:srgbClr val="FF0000"/>
                </a:solidFill>
                <a:latin typeface="Arial Black" pitchFamily="34" charset="0"/>
              </a:rPr>
              <a:t>resta accanto a me </a:t>
            </a:r>
            <a:r>
              <a:rPr lang="it-IT" sz="1800">
                <a:solidFill>
                  <a:srgbClr val="FF0000"/>
                </a:solidFill>
                <a:latin typeface="Arial" charset="0"/>
              </a:rPr>
              <a:t/>
            </a:r>
            <a:br>
              <a:rPr lang="it-IT" sz="1800">
                <a:solidFill>
                  <a:srgbClr val="FF0000"/>
                </a:solidFill>
                <a:latin typeface="Arial" charset="0"/>
              </a:rPr>
            </a:br>
            <a:endParaRPr lang="it-IT" sz="1800">
              <a:solidFill>
                <a:srgbClr val="FF0000"/>
              </a:solidFill>
              <a:latin typeface="Arial" charset="0"/>
            </a:endParaRPr>
          </a:p>
        </p:txBody>
      </p:sp>
      <p:pic>
        <p:nvPicPr>
          <p:cNvPr id="153604"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3605"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3606"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Immagine 5" descr="Orme%20sulla%20sabbia.jpg"/>
          <p:cNvPicPr>
            <a:picLocks noChangeAspect="1"/>
          </p:cNvPicPr>
          <p:nvPr/>
        </p:nvPicPr>
        <p:blipFill>
          <a:blip r:embed="rId2"/>
          <a:srcRect/>
          <a:stretch>
            <a:fillRect/>
          </a:stretch>
        </p:blipFill>
        <p:spPr bwMode="auto">
          <a:xfrm>
            <a:off x="0" y="0"/>
            <a:ext cx="9144000" cy="6858000"/>
          </a:xfrm>
          <a:prstGeom prst="rect">
            <a:avLst/>
          </a:prstGeom>
          <a:solidFill>
            <a:schemeClr val="bg1"/>
          </a:solidFill>
          <a:ln w="9525">
            <a:noFill/>
            <a:miter lim="800000"/>
            <a:headEnd/>
            <a:tailEnd/>
          </a:ln>
        </p:spPr>
      </p:pic>
      <p:sp>
        <p:nvSpPr>
          <p:cNvPr id="25601" name="Rectangle 1"/>
          <p:cNvSpPr>
            <a:spLocks noChangeArrowheads="1"/>
          </p:cNvSpPr>
          <p:nvPr/>
        </p:nvSpPr>
        <p:spPr bwMode="auto">
          <a:xfrm>
            <a:off x="5000628" y="214290"/>
            <a:ext cx="3929058" cy="4524315"/>
          </a:xfrm>
          <a:prstGeom prst="rect">
            <a:avLst/>
          </a:prstGeom>
          <a:solidFill>
            <a:schemeClr val="bg1">
              <a:alpha val="37000"/>
            </a:schemeClr>
          </a:solidFill>
          <a:ln w="9525">
            <a:noFill/>
            <a:miter lim="800000"/>
            <a:headEnd/>
            <a:tailEnd/>
          </a:ln>
          <a:effectLst>
            <a:softEdge rad="63500"/>
          </a:effectLst>
        </p:spPr>
        <p:txBody>
          <a:bodyPr anchor="ctr">
            <a:spAutoFit/>
          </a:bodyPr>
          <a:lstStyle/>
          <a:p>
            <a:pPr algn="r" eaLnBrk="0" hangingPunct="0">
              <a:defRPr/>
            </a:pPr>
            <a:r>
              <a:rPr lang="it-IT" sz="4800" b="1" dirty="0">
                <a:solidFill>
                  <a:srgbClr val="000000"/>
                </a:solidFill>
                <a:latin typeface="Arial Black" pitchFamily="34" charset="0"/>
                <a:cs typeface="Arial" pitchFamily="34" charset="0"/>
              </a:rPr>
              <a:t>Io ti prego, stammi vicino </a:t>
            </a:r>
            <a:r>
              <a:rPr lang="it-IT" sz="4800" dirty="0">
                <a:solidFill>
                  <a:prstClr val="black"/>
                </a:solidFill>
                <a:latin typeface="Arial Black" pitchFamily="34" charset="0"/>
                <a:cs typeface="Arial" pitchFamily="34" charset="0"/>
              </a:rPr>
              <a:t/>
            </a:r>
            <a:br>
              <a:rPr lang="it-IT" sz="4800" dirty="0">
                <a:solidFill>
                  <a:prstClr val="black"/>
                </a:solidFill>
                <a:latin typeface="Arial Black" pitchFamily="34" charset="0"/>
                <a:cs typeface="Arial" pitchFamily="34" charset="0"/>
              </a:rPr>
            </a:br>
            <a:r>
              <a:rPr lang="it-IT" sz="4800" b="1" dirty="0">
                <a:solidFill>
                  <a:srgbClr val="000000"/>
                </a:solidFill>
                <a:latin typeface="Arial Black" pitchFamily="34" charset="0"/>
                <a:cs typeface="Arial" pitchFamily="34" charset="0"/>
              </a:rPr>
              <a:t>ogni passo del mio cammino</a:t>
            </a:r>
            <a:endParaRPr lang="it-IT" sz="1800" dirty="0">
              <a:solidFill>
                <a:prstClr val="black"/>
              </a:solidFill>
              <a:latin typeface="Arial" pitchFamily="34" charset="0"/>
              <a:cs typeface="Arial" pitchFamily="34" charset="0"/>
            </a:endParaRPr>
          </a:p>
        </p:txBody>
      </p:sp>
      <p:pic>
        <p:nvPicPr>
          <p:cNvPr id="154630"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4631"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4632"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8" descr="Clicca per immagine full size"/>
          <p:cNvPicPr>
            <a:picLocks noChangeAspect="1" noChangeArrowheads="1"/>
          </p:cNvPicPr>
          <p:nvPr/>
        </p:nvPicPr>
        <p:blipFill>
          <a:blip r:embed="rId2"/>
          <a:srcRect/>
          <a:stretch>
            <a:fillRect/>
          </a:stretch>
        </p:blipFill>
        <p:spPr bwMode="auto">
          <a:xfrm>
            <a:off x="0" y="0"/>
            <a:ext cx="6137275" cy="6858000"/>
          </a:xfrm>
          <a:prstGeom prst="rect">
            <a:avLst/>
          </a:prstGeom>
          <a:noFill/>
          <a:ln w="9525">
            <a:noFill/>
            <a:miter lim="800000"/>
            <a:headEnd/>
            <a:tailEnd/>
          </a:ln>
        </p:spPr>
      </p:pic>
      <p:sp>
        <p:nvSpPr>
          <p:cNvPr id="155651" name="Rettangolo 1"/>
          <p:cNvSpPr>
            <a:spLocks noChangeArrowheads="1"/>
          </p:cNvSpPr>
          <p:nvPr/>
        </p:nvSpPr>
        <p:spPr bwMode="auto">
          <a:xfrm>
            <a:off x="4286250" y="428625"/>
            <a:ext cx="4572000" cy="3786188"/>
          </a:xfrm>
          <a:prstGeom prst="rect">
            <a:avLst/>
          </a:prstGeom>
          <a:noFill/>
          <a:ln w="9525">
            <a:noFill/>
            <a:miter lim="800000"/>
            <a:headEnd/>
            <a:tailEnd/>
          </a:ln>
        </p:spPr>
        <p:txBody>
          <a:bodyPr>
            <a:spAutoFit/>
          </a:bodyPr>
          <a:lstStyle/>
          <a:p>
            <a:pPr algn="r" eaLnBrk="0" hangingPunct="0"/>
            <a:r>
              <a:rPr lang="it-IT" sz="4800" b="1">
                <a:solidFill>
                  <a:srgbClr val="000000"/>
                </a:solidFill>
                <a:latin typeface="Arial Black" pitchFamily="34" charset="0"/>
              </a:rPr>
              <a:t>ogni notte,</a:t>
            </a:r>
          </a:p>
          <a:p>
            <a:pPr algn="r" eaLnBrk="0" hangingPunct="0"/>
            <a:r>
              <a:rPr lang="it-IT" sz="4800" b="1">
                <a:solidFill>
                  <a:srgbClr val="000000"/>
                </a:solidFill>
                <a:latin typeface="Arial Black" pitchFamily="34" charset="0"/>
              </a:rPr>
              <a:t>ogni mattino resta accanto </a:t>
            </a:r>
          </a:p>
          <a:p>
            <a:pPr algn="r" eaLnBrk="0" hangingPunct="0"/>
            <a:r>
              <a:rPr lang="it-IT" sz="4800" b="1">
                <a:solidFill>
                  <a:srgbClr val="000000"/>
                </a:solidFill>
                <a:latin typeface="Arial Black" pitchFamily="34" charset="0"/>
              </a:rPr>
              <a:t>a me.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Immagine 7" descr="37-strada-pienza.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56675" name="Rectangle 1"/>
          <p:cNvSpPr>
            <a:spLocks noChangeArrowheads="1"/>
          </p:cNvSpPr>
          <p:nvPr/>
        </p:nvSpPr>
        <p:spPr bwMode="auto">
          <a:xfrm>
            <a:off x="214313" y="106363"/>
            <a:ext cx="8786812" cy="4800600"/>
          </a:xfrm>
          <a:prstGeom prst="rect">
            <a:avLst/>
          </a:prstGeom>
          <a:solidFill>
            <a:srgbClr val="FFFFFF">
              <a:alpha val="69803"/>
            </a:srgbClr>
          </a:solidFill>
          <a:ln w="9525">
            <a:noFill/>
            <a:miter lim="800000"/>
            <a:headEnd/>
            <a:tailEnd/>
          </a:ln>
        </p:spPr>
        <p:txBody>
          <a:bodyPr anchor="ctr">
            <a:spAutoFit/>
          </a:bodyPr>
          <a:lstStyle/>
          <a:p>
            <a:pPr eaLnBrk="0" hangingPunct="0"/>
            <a:r>
              <a:rPr lang="it-IT" sz="4800">
                <a:solidFill>
                  <a:srgbClr val="FF0000"/>
                </a:solidFill>
                <a:latin typeface="Arial Black" pitchFamily="34" charset="0"/>
              </a:rPr>
              <a:t>Ora vado sulla mia strada </a:t>
            </a:r>
            <a:br>
              <a:rPr lang="it-IT" sz="4800">
                <a:solidFill>
                  <a:srgbClr val="FF0000"/>
                </a:solidFill>
                <a:latin typeface="Arial Black" pitchFamily="34" charset="0"/>
              </a:rPr>
            </a:br>
            <a:r>
              <a:rPr lang="it-IT" sz="4800">
                <a:solidFill>
                  <a:srgbClr val="FF0000"/>
                </a:solidFill>
                <a:latin typeface="Arial Black" pitchFamily="34" charset="0"/>
              </a:rPr>
              <a:t>con l’amore tuo </a:t>
            </a:r>
          </a:p>
          <a:p>
            <a:pPr eaLnBrk="0" hangingPunct="0"/>
            <a:r>
              <a:rPr lang="it-IT" sz="4800">
                <a:solidFill>
                  <a:srgbClr val="FF0000"/>
                </a:solidFill>
                <a:latin typeface="Arial Black" pitchFamily="34" charset="0"/>
              </a:rPr>
              <a:t>che mi guida. </a:t>
            </a:r>
          </a:p>
          <a:p>
            <a:pPr eaLnBrk="0" hangingPunct="0"/>
            <a:r>
              <a:rPr lang="it-IT" sz="4800">
                <a:solidFill>
                  <a:srgbClr val="FF0000"/>
                </a:solidFill>
                <a:latin typeface="Arial Black" pitchFamily="34" charset="0"/>
              </a:rPr>
              <a:t>Oh Signore, </a:t>
            </a:r>
          </a:p>
          <a:p>
            <a:pPr eaLnBrk="0" hangingPunct="0"/>
            <a:r>
              <a:rPr lang="it-IT" sz="4800">
                <a:solidFill>
                  <a:srgbClr val="FF0000"/>
                </a:solidFill>
                <a:latin typeface="Arial Black" pitchFamily="34" charset="0"/>
              </a:rPr>
              <a:t>ovunque io vada,</a:t>
            </a:r>
          </a:p>
          <a:p>
            <a:pPr eaLnBrk="0" hangingPunct="0"/>
            <a:r>
              <a:rPr lang="it-IT" sz="4800">
                <a:solidFill>
                  <a:srgbClr val="FF0000"/>
                </a:solidFill>
                <a:latin typeface="Arial Black" pitchFamily="34" charset="0"/>
              </a:rPr>
              <a:t>resta accanto a me </a:t>
            </a:r>
            <a:r>
              <a:rPr lang="it-IT" sz="1800">
                <a:solidFill>
                  <a:srgbClr val="FF0000"/>
                </a:solidFill>
                <a:latin typeface="Arial" charset="0"/>
              </a:rPr>
              <a:t/>
            </a:r>
            <a:br>
              <a:rPr lang="it-IT" sz="1800">
                <a:solidFill>
                  <a:srgbClr val="FF0000"/>
                </a:solidFill>
                <a:latin typeface="Arial" charset="0"/>
              </a:rPr>
            </a:br>
            <a:endParaRPr lang="it-IT" sz="1800">
              <a:solidFill>
                <a:srgbClr val="FF0000"/>
              </a:solidFill>
              <a:latin typeface="Arial" charset="0"/>
            </a:endParaRPr>
          </a:p>
        </p:txBody>
      </p:sp>
      <p:pic>
        <p:nvPicPr>
          <p:cNvPr id="156676"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6677"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6678"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Immagine 5" descr="Orme%20sulla%20sabbia.jpg"/>
          <p:cNvPicPr>
            <a:picLocks noChangeAspect="1"/>
          </p:cNvPicPr>
          <p:nvPr/>
        </p:nvPicPr>
        <p:blipFill>
          <a:blip r:embed="rId2"/>
          <a:srcRect/>
          <a:stretch>
            <a:fillRect/>
          </a:stretch>
        </p:blipFill>
        <p:spPr bwMode="auto">
          <a:xfrm>
            <a:off x="0" y="0"/>
            <a:ext cx="9144000" cy="6858000"/>
          </a:xfrm>
          <a:prstGeom prst="rect">
            <a:avLst/>
          </a:prstGeom>
          <a:solidFill>
            <a:schemeClr val="bg1"/>
          </a:solidFill>
          <a:ln w="9525">
            <a:noFill/>
            <a:miter lim="800000"/>
            <a:headEnd/>
            <a:tailEnd/>
          </a:ln>
        </p:spPr>
      </p:pic>
      <p:sp>
        <p:nvSpPr>
          <p:cNvPr id="25601" name="Rectangle 1"/>
          <p:cNvSpPr>
            <a:spLocks noChangeArrowheads="1"/>
          </p:cNvSpPr>
          <p:nvPr/>
        </p:nvSpPr>
        <p:spPr bwMode="auto">
          <a:xfrm>
            <a:off x="5000628" y="214290"/>
            <a:ext cx="3929058" cy="4524315"/>
          </a:xfrm>
          <a:prstGeom prst="rect">
            <a:avLst/>
          </a:prstGeom>
          <a:solidFill>
            <a:schemeClr val="bg1">
              <a:alpha val="37000"/>
            </a:schemeClr>
          </a:solidFill>
          <a:ln w="9525">
            <a:noFill/>
            <a:miter lim="800000"/>
            <a:headEnd/>
            <a:tailEnd/>
          </a:ln>
          <a:effectLst>
            <a:softEdge rad="63500"/>
          </a:effectLst>
        </p:spPr>
        <p:txBody>
          <a:bodyPr anchor="ctr">
            <a:spAutoFit/>
          </a:bodyPr>
          <a:lstStyle/>
          <a:p>
            <a:pPr algn="r" eaLnBrk="0" hangingPunct="0">
              <a:defRPr/>
            </a:pPr>
            <a:r>
              <a:rPr lang="it-IT" sz="4800" b="1" dirty="0">
                <a:solidFill>
                  <a:srgbClr val="000000"/>
                </a:solidFill>
                <a:latin typeface="Arial Black" pitchFamily="34" charset="0"/>
                <a:cs typeface="Arial" pitchFamily="34" charset="0"/>
              </a:rPr>
              <a:t>Io ti prego, stammi vicino </a:t>
            </a:r>
            <a:r>
              <a:rPr lang="it-IT" sz="4800" dirty="0">
                <a:solidFill>
                  <a:prstClr val="black"/>
                </a:solidFill>
                <a:latin typeface="Arial Black" pitchFamily="34" charset="0"/>
                <a:cs typeface="Arial" pitchFamily="34" charset="0"/>
              </a:rPr>
              <a:t/>
            </a:r>
            <a:br>
              <a:rPr lang="it-IT" sz="4800" dirty="0">
                <a:solidFill>
                  <a:prstClr val="black"/>
                </a:solidFill>
                <a:latin typeface="Arial Black" pitchFamily="34" charset="0"/>
                <a:cs typeface="Arial" pitchFamily="34" charset="0"/>
              </a:rPr>
            </a:br>
            <a:r>
              <a:rPr lang="it-IT" sz="4800" b="1" dirty="0">
                <a:solidFill>
                  <a:srgbClr val="000000"/>
                </a:solidFill>
                <a:latin typeface="Arial Black" pitchFamily="34" charset="0"/>
                <a:cs typeface="Arial" pitchFamily="34" charset="0"/>
              </a:rPr>
              <a:t>ogni passo del mio cammino</a:t>
            </a:r>
            <a:endParaRPr lang="it-IT" sz="1800" dirty="0">
              <a:solidFill>
                <a:prstClr val="black"/>
              </a:solidFill>
              <a:latin typeface="Arial" pitchFamily="34" charset="0"/>
              <a:cs typeface="Arial" pitchFamily="34" charset="0"/>
            </a:endParaRPr>
          </a:p>
        </p:txBody>
      </p:sp>
      <p:pic>
        <p:nvPicPr>
          <p:cNvPr id="157702"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7703"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7704"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8" descr="Clicca per immagine full size"/>
          <p:cNvPicPr>
            <a:picLocks noChangeAspect="1" noChangeArrowheads="1"/>
          </p:cNvPicPr>
          <p:nvPr/>
        </p:nvPicPr>
        <p:blipFill>
          <a:blip r:embed="rId2"/>
          <a:srcRect/>
          <a:stretch>
            <a:fillRect/>
          </a:stretch>
        </p:blipFill>
        <p:spPr bwMode="auto">
          <a:xfrm>
            <a:off x="0" y="0"/>
            <a:ext cx="6137275" cy="6858000"/>
          </a:xfrm>
          <a:prstGeom prst="rect">
            <a:avLst/>
          </a:prstGeom>
          <a:noFill/>
          <a:ln w="9525">
            <a:noFill/>
            <a:miter lim="800000"/>
            <a:headEnd/>
            <a:tailEnd/>
          </a:ln>
        </p:spPr>
      </p:pic>
      <p:sp>
        <p:nvSpPr>
          <p:cNvPr id="158723" name="Rettangolo 1"/>
          <p:cNvSpPr>
            <a:spLocks noChangeArrowheads="1"/>
          </p:cNvSpPr>
          <p:nvPr/>
        </p:nvSpPr>
        <p:spPr bwMode="auto">
          <a:xfrm>
            <a:off x="4286250" y="428625"/>
            <a:ext cx="4572000" cy="3786188"/>
          </a:xfrm>
          <a:prstGeom prst="rect">
            <a:avLst/>
          </a:prstGeom>
          <a:noFill/>
          <a:ln w="9525">
            <a:noFill/>
            <a:miter lim="800000"/>
            <a:headEnd/>
            <a:tailEnd/>
          </a:ln>
        </p:spPr>
        <p:txBody>
          <a:bodyPr>
            <a:spAutoFit/>
          </a:bodyPr>
          <a:lstStyle/>
          <a:p>
            <a:pPr algn="r" eaLnBrk="0" hangingPunct="0"/>
            <a:r>
              <a:rPr lang="it-IT" sz="4800" b="1">
                <a:solidFill>
                  <a:srgbClr val="000000"/>
                </a:solidFill>
                <a:latin typeface="Arial Black" pitchFamily="34" charset="0"/>
              </a:rPr>
              <a:t>ogni notte,</a:t>
            </a:r>
          </a:p>
          <a:p>
            <a:pPr algn="r" eaLnBrk="0" hangingPunct="0"/>
            <a:r>
              <a:rPr lang="it-IT" sz="4800" b="1">
                <a:solidFill>
                  <a:srgbClr val="000000"/>
                </a:solidFill>
                <a:latin typeface="Arial Black" pitchFamily="34" charset="0"/>
              </a:rPr>
              <a:t>ogni mattino resta accanto </a:t>
            </a:r>
          </a:p>
          <a:p>
            <a:pPr algn="r" eaLnBrk="0" hangingPunct="0"/>
            <a:r>
              <a:rPr lang="it-IT" sz="4800" b="1">
                <a:solidFill>
                  <a:srgbClr val="000000"/>
                </a:solidFill>
                <a:latin typeface="Arial Black" pitchFamily="34" charset="0"/>
              </a:rPr>
              <a:t>a me.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Immagine 7" descr="37-strada-pienza.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59747" name="Rectangle 1"/>
          <p:cNvSpPr>
            <a:spLocks noChangeArrowheads="1"/>
          </p:cNvSpPr>
          <p:nvPr/>
        </p:nvSpPr>
        <p:spPr bwMode="auto">
          <a:xfrm>
            <a:off x="214313" y="106363"/>
            <a:ext cx="8786812" cy="4800600"/>
          </a:xfrm>
          <a:prstGeom prst="rect">
            <a:avLst/>
          </a:prstGeom>
          <a:solidFill>
            <a:srgbClr val="FFFFFF">
              <a:alpha val="69803"/>
            </a:srgbClr>
          </a:solidFill>
          <a:ln w="9525">
            <a:noFill/>
            <a:miter lim="800000"/>
            <a:headEnd/>
            <a:tailEnd/>
          </a:ln>
        </p:spPr>
        <p:txBody>
          <a:bodyPr anchor="ctr">
            <a:spAutoFit/>
          </a:bodyPr>
          <a:lstStyle/>
          <a:p>
            <a:pPr eaLnBrk="0" hangingPunct="0"/>
            <a:r>
              <a:rPr lang="it-IT" sz="4800">
                <a:solidFill>
                  <a:srgbClr val="FF0000"/>
                </a:solidFill>
                <a:latin typeface="Arial Black" pitchFamily="34" charset="0"/>
              </a:rPr>
              <a:t>Ora vado sulla mia strada </a:t>
            </a:r>
            <a:br>
              <a:rPr lang="it-IT" sz="4800">
                <a:solidFill>
                  <a:srgbClr val="FF0000"/>
                </a:solidFill>
                <a:latin typeface="Arial Black" pitchFamily="34" charset="0"/>
              </a:rPr>
            </a:br>
            <a:r>
              <a:rPr lang="it-IT" sz="4800">
                <a:solidFill>
                  <a:srgbClr val="FF0000"/>
                </a:solidFill>
                <a:latin typeface="Arial Black" pitchFamily="34" charset="0"/>
              </a:rPr>
              <a:t>con l’amore tuo </a:t>
            </a:r>
          </a:p>
          <a:p>
            <a:pPr eaLnBrk="0" hangingPunct="0"/>
            <a:r>
              <a:rPr lang="it-IT" sz="4800">
                <a:solidFill>
                  <a:srgbClr val="FF0000"/>
                </a:solidFill>
                <a:latin typeface="Arial Black" pitchFamily="34" charset="0"/>
              </a:rPr>
              <a:t>che mi guida. </a:t>
            </a:r>
          </a:p>
          <a:p>
            <a:pPr eaLnBrk="0" hangingPunct="0"/>
            <a:r>
              <a:rPr lang="it-IT" sz="4800">
                <a:solidFill>
                  <a:srgbClr val="FF0000"/>
                </a:solidFill>
                <a:latin typeface="Arial Black" pitchFamily="34" charset="0"/>
              </a:rPr>
              <a:t>Oh Signore, </a:t>
            </a:r>
          </a:p>
          <a:p>
            <a:pPr eaLnBrk="0" hangingPunct="0"/>
            <a:r>
              <a:rPr lang="it-IT" sz="4800">
                <a:solidFill>
                  <a:srgbClr val="FF0000"/>
                </a:solidFill>
                <a:latin typeface="Arial Black" pitchFamily="34" charset="0"/>
              </a:rPr>
              <a:t>ovunque io vada,</a:t>
            </a:r>
          </a:p>
          <a:p>
            <a:pPr eaLnBrk="0" hangingPunct="0"/>
            <a:r>
              <a:rPr lang="it-IT" sz="4800">
                <a:solidFill>
                  <a:srgbClr val="FF0000"/>
                </a:solidFill>
                <a:latin typeface="Arial Black" pitchFamily="34" charset="0"/>
              </a:rPr>
              <a:t>resta accanto a me </a:t>
            </a:r>
            <a:r>
              <a:rPr lang="it-IT" sz="1800">
                <a:solidFill>
                  <a:srgbClr val="FF0000"/>
                </a:solidFill>
                <a:latin typeface="Arial" charset="0"/>
              </a:rPr>
              <a:t/>
            </a:r>
            <a:br>
              <a:rPr lang="it-IT" sz="1800">
                <a:solidFill>
                  <a:srgbClr val="FF0000"/>
                </a:solidFill>
                <a:latin typeface="Arial" charset="0"/>
              </a:rPr>
            </a:br>
            <a:endParaRPr lang="it-IT" sz="1800">
              <a:solidFill>
                <a:srgbClr val="FF0000"/>
              </a:solidFill>
              <a:latin typeface="Arial" charset="0"/>
            </a:endParaRPr>
          </a:p>
        </p:txBody>
      </p:sp>
      <p:pic>
        <p:nvPicPr>
          <p:cNvPr id="159748"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9749"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9750"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asellaDiTesto 1"/>
          <p:cNvSpPr txBox="1">
            <a:spLocks noChangeArrowheads="1"/>
          </p:cNvSpPr>
          <p:nvPr/>
        </p:nvSpPr>
        <p:spPr bwMode="auto">
          <a:xfrm>
            <a:off x="500063" y="571500"/>
            <a:ext cx="7929562" cy="4400550"/>
          </a:xfrm>
          <a:prstGeom prst="rect">
            <a:avLst/>
          </a:prstGeom>
          <a:noFill/>
          <a:ln w="9525">
            <a:noFill/>
            <a:miter lim="800000"/>
            <a:headEnd/>
            <a:tailEnd/>
          </a:ln>
        </p:spPr>
        <p:txBody>
          <a:bodyPr>
            <a:spAutoFit/>
          </a:bodyPr>
          <a:lstStyle/>
          <a:p>
            <a:r>
              <a:rPr lang="it-IT" sz="4000">
                <a:latin typeface="Calibri" pitchFamily="34" charset="0"/>
              </a:rPr>
              <a:t>Dio, Padre buono, </a:t>
            </a:r>
          </a:p>
          <a:p>
            <a:r>
              <a:rPr lang="it-IT" sz="4000">
                <a:latin typeface="Calibri" pitchFamily="34" charset="0"/>
              </a:rPr>
              <a:t>che ci perdona sempre </a:t>
            </a:r>
          </a:p>
          <a:p>
            <a:r>
              <a:rPr lang="it-IT" sz="4000">
                <a:latin typeface="Calibri" pitchFamily="34" charset="0"/>
              </a:rPr>
              <a:t>quando siamo pentiti di vero cuore, </a:t>
            </a:r>
          </a:p>
          <a:p>
            <a:r>
              <a:rPr lang="it-IT" sz="4000">
                <a:latin typeface="Calibri" pitchFamily="34" charset="0"/>
              </a:rPr>
              <a:t>abbia misericordia di noi, </a:t>
            </a:r>
          </a:p>
          <a:p>
            <a:r>
              <a:rPr lang="it-IT" sz="4000">
                <a:latin typeface="Calibri" pitchFamily="34" charset="0"/>
              </a:rPr>
              <a:t>perdoni i nostri peccati </a:t>
            </a:r>
          </a:p>
          <a:p>
            <a:r>
              <a:rPr lang="it-IT" sz="4000">
                <a:latin typeface="Calibri" pitchFamily="34" charset="0"/>
              </a:rPr>
              <a:t>e ci conduca alla vita eterna.</a:t>
            </a:r>
          </a:p>
          <a:p>
            <a:r>
              <a:rPr lang="it-IT" sz="4000" b="1">
                <a:latin typeface="Calibri" pitchFamily="34" charset="0"/>
              </a:rPr>
              <a:t>Amen.</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Immagine 5" descr="Orme%20sulla%20sabbia.jpg"/>
          <p:cNvPicPr>
            <a:picLocks noChangeAspect="1"/>
          </p:cNvPicPr>
          <p:nvPr/>
        </p:nvPicPr>
        <p:blipFill>
          <a:blip r:embed="rId2"/>
          <a:srcRect/>
          <a:stretch>
            <a:fillRect/>
          </a:stretch>
        </p:blipFill>
        <p:spPr bwMode="auto">
          <a:xfrm>
            <a:off x="0" y="0"/>
            <a:ext cx="9144000" cy="6858000"/>
          </a:xfrm>
          <a:prstGeom prst="rect">
            <a:avLst/>
          </a:prstGeom>
          <a:solidFill>
            <a:schemeClr val="bg1"/>
          </a:solidFill>
          <a:ln w="9525">
            <a:noFill/>
            <a:miter lim="800000"/>
            <a:headEnd/>
            <a:tailEnd/>
          </a:ln>
        </p:spPr>
      </p:pic>
      <p:sp>
        <p:nvSpPr>
          <p:cNvPr id="25601" name="Rectangle 1"/>
          <p:cNvSpPr>
            <a:spLocks noChangeArrowheads="1"/>
          </p:cNvSpPr>
          <p:nvPr/>
        </p:nvSpPr>
        <p:spPr bwMode="auto">
          <a:xfrm>
            <a:off x="5000628" y="214290"/>
            <a:ext cx="3929058" cy="4524315"/>
          </a:xfrm>
          <a:prstGeom prst="rect">
            <a:avLst/>
          </a:prstGeom>
          <a:solidFill>
            <a:schemeClr val="bg1">
              <a:alpha val="37000"/>
            </a:schemeClr>
          </a:solidFill>
          <a:ln w="9525">
            <a:noFill/>
            <a:miter lim="800000"/>
            <a:headEnd/>
            <a:tailEnd/>
          </a:ln>
          <a:effectLst>
            <a:softEdge rad="63500"/>
          </a:effectLst>
        </p:spPr>
        <p:txBody>
          <a:bodyPr anchor="ctr">
            <a:spAutoFit/>
          </a:bodyPr>
          <a:lstStyle/>
          <a:p>
            <a:pPr algn="r" eaLnBrk="0" hangingPunct="0">
              <a:defRPr/>
            </a:pPr>
            <a:r>
              <a:rPr lang="it-IT" sz="4800" b="1" dirty="0">
                <a:solidFill>
                  <a:srgbClr val="000000"/>
                </a:solidFill>
                <a:latin typeface="Arial Black" pitchFamily="34" charset="0"/>
                <a:cs typeface="Arial" pitchFamily="34" charset="0"/>
              </a:rPr>
              <a:t>Io ti prego, stammi vicino </a:t>
            </a:r>
            <a:r>
              <a:rPr lang="it-IT" sz="4800" dirty="0">
                <a:solidFill>
                  <a:prstClr val="black"/>
                </a:solidFill>
                <a:latin typeface="Arial Black" pitchFamily="34" charset="0"/>
                <a:cs typeface="Arial" pitchFamily="34" charset="0"/>
              </a:rPr>
              <a:t/>
            </a:r>
            <a:br>
              <a:rPr lang="it-IT" sz="4800" dirty="0">
                <a:solidFill>
                  <a:prstClr val="black"/>
                </a:solidFill>
                <a:latin typeface="Arial Black" pitchFamily="34" charset="0"/>
                <a:cs typeface="Arial" pitchFamily="34" charset="0"/>
              </a:rPr>
            </a:br>
            <a:r>
              <a:rPr lang="it-IT" sz="4800" b="1" dirty="0">
                <a:solidFill>
                  <a:srgbClr val="000000"/>
                </a:solidFill>
                <a:latin typeface="Arial Black" pitchFamily="34" charset="0"/>
                <a:cs typeface="Arial" pitchFamily="34" charset="0"/>
              </a:rPr>
              <a:t>ogni passo del mio cammino</a:t>
            </a:r>
            <a:endParaRPr lang="it-IT" sz="1800" dirty="0">
              <a:solidFill>
                <a:prstClr val="black"/>
              </a:solidFill>
              <a:latin typeface="Arial" pitchFamily="34" charset="0"/>
              <a:cs typeface="Arial" pitchFamily="34" charset="0"/>
            </a:endParaRPr>
          </a:p>
        </p:txBody>
      </p:sp>
      <p:pic>
        <p:nvPicPr>
          <p:cNvPr id="160774"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60775"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60776"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8" descr="Clicca per immagine full size"/>
          <p:cNvPicPr>
            <a:picLocks noChangeAspect="1" noChangeArrowheads="1"/>
          </p:cNvPicPr>
          <p:nvPr/>
        </p:nvPicPr>
        <p:blipFill>
          <a:blip r:embed="rId2"/>
          <a:srcRect/>
          <a:stretch>
            <a:fillRect/>
          </a:stretch>
        </p:blipFill>
        <p:spPr bwMode="auto">
          <a:xfrm>
            <a:off x="0" y="0"/>
            <a:ext cx="6137275" cy="6858000"/>
          </a:xfrm>
          <a:prstGeom prst="rect">
            <a:avLst/>
          </a:prstGeom>
          <a:noFill/>
          <a:ln w="9525">
            <a:noFill/>
            <a:miter lim="800000"/>
            <a:headEnd/>
            <a:tailEnd/>
          </a:ln>
        </p:spPr>
      </p:pic>
      <p:sp>
        <p:nvSpPr>
          <p:cNvPr id="161795" name="Rettangolo 1"/>
          <p:cNvSpPr>
            <a:spLocks noChangeArrowheads="1"/>
          </p:cNvSpPr>
          <p:nvPr/>
        </p:nvSpPr>
        <p:spPr bwMode="auto">
          <a:xfrm>
            <a:off x="4286250" y="428625"/>
            <a:ext cx="4572000" cy="3786188"/>
          </a:xfrm>
          <a:prstGeom prst="rect">
            <a:avLst/>
          </a:prstGeom>
          <a:noFill/>
          <a:ln w="9525">
            <a:noFill/>
            <a:miter lim="800000"/>
            <a:headEnd/>
            <a:tailEnd/>
          </a:ln>
        </p:spPr>
        <p:txBody>
          <a:bodyPr>
            <a:spAutoFit/>
          </a:bodyPr>
          <a:lstStyle/>
          <a:p>
            <a:pPr algn="r" eaLnBrk="0" hangingPunct="0"/>
            <a:r>
              <a:rPr lang="it-IT" sz="4800" b="1">
                <a:solidFill>
                  <a:srgbClr val="000000"/>
                </a:solidFill>
                <a:latin typeface="Arial Black" pitchFamily="34" charset="0"/>
              </a:rPr>
              <a:t>ogni notte,</a:t>
            </a:r>
          </a:p>
          <a:p>
            <a:pPr algn="r" eaLnBrk="0" hangingPunct="0"/>
            <a:r>
              <a:rPr lang="it-IT" sz="4800" b="1">
                <a:solidFill>
                  <a:srgbClr val="000000"/>
                </a:solidFill>
                <a:latin typeface="Arial Black" pitchFamily="34" charset="0"/>
              </a:rPr>
              <a:t>ogni mattino resta accanto </a:t>
            </a:r>
          </a:p>
          <a:p>
            <a:pPr algn="r" eaLnBrk="0" hangingPunct="0"/>
            <a:r>
              <a:rPr lang="it-IT" sz="4800" b="1">
                <a:solidFill>
                  <a:srgbClr val="000000"/>
                </a:solidFill>
                <a:latin typeface="Arial Black" pitchFamily="34" charset="0"/>
              </a:rPr>
              <a:t>a me.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214313" y="0"/>
            <a:ext cx="8643937" cy="6247864"/>
          </a:xfrm>
          <a:prstGeom prst="rect">
            <a:avLst/>
          </a:prstGeom>
          <a:noFill/>
          <a:ln w="9525">
            <a:noFill/>
            <a:miter lim="800000"/>
            <a:headEnd/>
            <a:tailEnd/>
          </a:ln>
        </p:spPr>
        <p:txBody>
          <a:bodyPr anchor="ctr">
            <a:spAutoFit/>
          </a:bodyPr>
          <a:lstStyle/>
          <a:p>
            <a:pPr algn="just"/>
            <a:r>
              <a:rPr lang="it-IT" sz="4000" dirty="0" smtClean="0">
                <a:latin typeface="Calibri" pitchFamily="34" charset="0"/>
                <a:cs typeface="Times New Roman" pitchFamily="18" charset="0"/>
              </a:rPr>
              <a:t>O Dio grande nell'amore, che chiami gli umili alla luce gloriosa del tuo regno, raddrizza nei nostri cuori i tuoi sentieri, spiana le alture della superbia, e preparaci a celebrare con fede ardente la venuta del nostro salvatore, Gesù Cristo tuo Figlio. Egli è Dio, e vive e regna con te, nell'unità dello Spirito Santo, per tutti i secoli dei secoli. </a:t>
            </a:r>
          </a:p>
          <a:p>
            <a:pPr algn="just"/>
            <a:r>
              <a:rPr lang="it-IT" sz="4000" dirty="0" smtClean="0">
                <a:latin typeface="Calibri" pitchFamily="34" charset="0"/>
                <a:cs typeface="Times New Roman" pitchFamily="18" charset="0"/>
              </a:rPr>
              <a:t>		</a:t>
            </a:r>
            <a:r>
              <a:rPr lang="it-IT" sz="4000" dirty="0">
                <a:latin typeface="Calibri" pitchFamily="34" charset="0"/>
                <a:cs typeface="Times New Roman" pitchFamily="18" charset="0"/>
              </a:rPr>
              <a:t>				</a:t>
            </a:r>
            <a:r>
              <a:rPr lang="it-IT" sz="4000" b="1" dirty="0">
                <a:latin typeface="Calibri" pitchFamily="34" charset="0"/>
                <a:cs typeface="Times New Roman" pitchFamily="18" charset="0"/>
              </a:rPr>
              <a:t>Amen. </a:t>
            </a:r>
            <a:endParaRPr lang="it-IT" sz="4000" dirty="0">
              <a:latin typeface="Calibri"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M:\09 Presentazioni\Immagine15.jpg"/>
          <p:cNvPicPr>
            <a:picLocks noChangeAspect="1" noChangeArrowheads="1"/>
          </p:cNvPicPr>
          <p:nvPr/>
        </p:nvPicPr>
        <p:blipFill>
          <a:blip r:embed="rId2"/>
          <a:srcRect/>
          <a:stretch>
            <a:fillRect/>
          </a:stretch>
        </p:blipFill>
        <p:spPr bwMode="auto">
          <a:xfrm>
            <a:off x="0" y="0"/>
            <a:ext cx="9144000" cy="6896100"/>
          </a:xfrm>
          <a:prstGeom prst="rect">
            <a:avLst/>
          </a:prstGeom>
          <a:noFill/>
          <a:ln w="9525">
            <a:noFill/>
            <a:miter lim="800000"/>
            <a:headEnd/>
            <a:tailEnd/>
          </a:ln>
        </p:spPr>
      </p:pic>
      <p:sp>
        <p:nvSpPr>
          <p:cNvPr id="40963" name="WordArt 5"/>
          <p:cNvSpPr>
            <a:spLocks noChangeArrowheads="1" noChangeShapeType="1" noTextEdit="1"/>
          </p:cNvSpPr>
          <p:nvPr/>
        </p:nvSpPr>
        <p:spPr bwMode="auto">
          <a:xfrm>
            <a:off x="4751388" y="857250"/>
            <a:ext cx="4392612"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1"/>
          <p:cNvSpPr>
            <a:spLocks noChangeArrowheads="1"/>
          </p:cNvSpPr>
          <p:nvPr/>
        </p:nvSpPr>
        <p:spPr bwMode="auto">
          <a:xfrm>
            <a:off x="142844" y="214290"/>
            <a:ext cx="8715376" cy="6555641"/>
          </a:xfrm>
          <a:prstGeom prst="rect">
            <a:avLst/>
          </a:prstGeom>
          <a:noFill/>
          <a:ln w="9525">
            <a:noFill/>
            <a:miter lim="800000"/>
            <a:headEnd/>
            <a:tailEnd/>
          </a:ln>
          <a:effectLst>
            <a:softEdge rad="63500"/>
          </a:effectLst>
        </p:spPr>
        <p:txBody>
          <a:bodyPr wrap="square" anchor="ctr">
            <a:spAutoFit/>
          </a:bodyPr>
          <a:lstStyle/>
          <a:p>
            <a:r>
              <a:rPr lang="it-IT" sz="4000" b="1" i="1" dirty="0">
                <a:solidFill>
                  <a:srgbClr val="FF0000"/>
                </a:solidFill>
                <a:effectLst>
                  <a:outerShdw blurRad="38100" dist="38100" dir="2700000" algn="tl">
                    <a:srgbClr val="000000">
                      <a:alpha val="43137"/>
                    </a:srgbClr>
                  </a:outerShdw>
                </a:effectLst>
                <a:latin typeface="Arial" charset="0"/>
                <a:ea typeface="Times New Roman" pitchFamily="18" charset="0"/>
                <a:cs typeface="Arial" charset="0"/>
              </a:rPr>
              <a:t>Dal libro del profeta </a:t>
            </a:r>
            <a:r>
              <a:rPr lang="it-IT" sz="4000" b="1" i="1" dirty="0" err="1" smtClean="0">
                <a:solidFill>
                  <a:srgbClr val="FF0000"/>
                </a:solidFill>
                <a:effectLst>
                  <a:outerShdw blurRad="38100" dist="38100" dir="2700000" algn="tl">
                    <a:srgbClr val="000000">
                      <a:alpha val="43137"/>
                    </a:srgbClr>
                  </a:outerShdw>
                </a:effectLst>
                <a:latin typeface="Arial" charset="0"/>
                <a:ea typeface="Times New Roman" pitchFamily="18" charset="0"/>
                <a:cs typeface="Arial" charset="0"/>
              </a:rPr>
              <a:t>Baruc</a:t>
            </a:r>
            <a:endParaRPr lang="it-IT" sz="4000" b="1" i="1" dirty="0">
              <a:solidFill>
                <a:srgbClr val="FF0000"/>
              </a:solidFill>
              <a:effectLst>
                <a:outerShdw blurRad="38100" dist="38100" dir="2700000" algn="tl">
                  <a:srgbClr val="000000">
                    <a:alpha val="43137"/>
                  </a:srgbClr>
                </a:outerShdw>
              </a:effectLst>
              <a:latin typeface="Arial" charset="0"/>
              <a:ea typeface="Times New Roman" pitchFamily="18" charset="0"/>
              <a:cs typeface="Arial" charset="0"/>
            </a:endParaRPr>
          </a:p>
          <a:p>
            <a:endParaRPr lang="it-IT" sz="2000" b="1" dirty="0">
              <a:solidFill>
                <a:srgbClr val="FF0000"/>
              </a:solidFill>
              <a:effectLst>
                <a:outerShdw blurRad="38100" dist="38100" dir="2700000" algn="tl">
                  <a:srgbClr val="000000">
                    <a:alpha val="43137"/>
                  </a:srgbClr>
                </a:outerShdw>
              </a:effectLst>
              <a:latin typeface="Arial" charset="0"/>
              <a:ea typeface="Times New Roman" pitchFamily="18" charset="0"/>
              <a:cs typeface="Arial" charset="0"/>
            </a:endParaRPr>
          </a:p>
          <a:p>
            <a:r>
              <a:rPr lang="it-IT" sz="4000" b="1" dirty="0" smtClean="0">
                <a:solidFill>
                  <a:srgbClr val="FF0000"/>
                </a:solidFill>
                <a:effectLst>
                  <a:outerShdw blurRad="38100" dist="38100" dir="2700000" algn="tl">
                    <a:srgbClr val="000000">
                      <a:alpha val="43137"/>
                    </a:srgbClr>
                  </a:outerShdw>
                </a:effectLst>
                <a:latin typeface="Arial" charset="0"/>
                <a:ea typeface="Times New Roman" pitchFamily="18" charset="0"/>
                <a:cs typeface="Arial" charset="0"/>
              </a:rPr>
              <a:t>Deponi, o Gerusalemme, la veste del lutto e dell’afflizione, rivèstiti dello splendore della gloria che ti viene da Dio per sempre. Avvolgiti nel manto della giustizia di Dio, metti sul tuo capo il diadema di gloria dell’Eterno, perché Dio mostrerà il tuo splendore a ogni creatura sotto il cielo. </a:t>
            </a:r>
            <a:endParaRPr lang="it-IT" sz="4000" b="1" dirty="0">
              <a:effectLst>
                <a:outerShdw blurRad="38100" dist="38100" dir="2700000" algn="tl">
                  <a:srgbClr val="000000">
                    <a:alpha val="43137"/>
                  </a:srgbClr>
                </a:outerShdw>
              </a:effectLst>
              <a:latin typeface="Arial" charset="0"/>
              <a:ea typeface="Times New Roman" pitchFamily="18"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86874" cy="5016758"/>
          </a:xfrm>
          <a:prstGeom prst="rect">
            <a:avLst/>
          </a:prstGeom>
        </p:spPr>
        <p:txBody>
          <a:bodyPr wrap="square">
            <a:spAutoFit/>
          </a:bodyPr>
          <a:lstStyle/>
          <a:p>
            <a:pPr lvl="0"/>
            <a:r>
              <a:rPr lang="it-IT" sz="4000" b="1" dirty="0" smtClean="0">
                <a:solidFill>
                  <a:srgbClr val="FF0000"/>
                </a:solidFill>
                <a:effectLst>
                  <a:outerShdw blurRad="38100" dist="38100" dir="2700000" algn="tl">
                    <a:srgbClr val="000000">
                      <a:alpha val="43137"/>
                    </a:srgbClr>
                  </a:outerShdw>
                </a:effectLst>
                <a:latin typeface="Arial" charset="0"/>
                <a:ea typeface="Times New Roman" pitchFamily="18" charset="0"/>
                <a:cs typeface="Arial" charset="0"/>
              </a:rPr>
              <a:t>Sarai chiamata da Dio per sempre: «Pace di giustizia» e «Gloria di pietà». Sorgi, o Gerusalemme, sta’ in piedi sull’altura e guarda verso oriente; vedi i tuoi figli riuniti, dal tramonto del sole fino al suo sorgere, alla parola del Santo, esultanti per il ricordo di Dio. </a:t>
            </a:r>
            <a:endParaRPr lang="it-IT" sz="4000" b="1" dirty="0" smtClean="0">
              <a:solidFill>
                <a:srgbClr val="000000"/>
              </a:solidFill>
              <a:effectLst>
                <a:outerShdw blurRad="38100" dist="38100" dir="2700000" algn="tl">
                  <a:srgbClr val="000000">
                    <a:alpha val="43137"/>
                  </a:srgbClr>
                </a:outerShdw>
              </a:effectLst>
              <a:latin typeface="Arial" charset="0"/>
              <a:ea typeface="Times New Roman" pitchFamily="18"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0"/>
            <a:ext cx="8786874" cy="5632311"/>
          </a:xfrm>
          <a:prstGeom prst="rect">
            <a:avLst/>
          </a:prstGeom>
        </p:spPr>
        <p:txBody>
          <a:bodyPr wrap="square">
            <a:spAutoFit/>
          </a:bodyPr>
          <a:lstStyle/>
          <a:p>
            <a:pPr lvl="0"/>
            <a:r>
              <a:rPr lang="it-IT" sz="4000" b="1" dirty="0" smtClean="0">
                <a:solidFill>
                  <a:srgbClr val="FF0000"/>
                </a:solidFill>
                <a:effectLst>
                  <a:outerShdw blurRad="38100" dist="38100" dir="2700000" algn="tl">
                    <a:srgbClr val="000000">
                      <a:alpha val="43137"/>
                    </a:srgbClr>
                  </a:outerShdw>
                </a:effectLst>
                <a:latin typeface="Arial" charset="0"/>
                <a:ea typeface="Times New Roman" pitchFamily="18" charset="0"/>
                <a:cs typeface="Arial" charset="0"/>
              </a:rPr>
              <a:t>Si sono allontanati da te a piedi, incalzati dai nemici; ora Dio te li riconduce in trionfo come sopra un trono regale. Poiché Dio ha deciso di spianare ogni alta montagna e le rupi perenni, di colmare le valli livellando il terreno, perché Israele proceda sicuro sotto la gloria di Dio. </a:t>
            </a:r>
            <a:endParaRPr lang="it-IT" sz="4000" b="1" dirty="0" smtClean="0">
              <a:solidFill>
                <a:srgbClr val="000000"/>
              </a:solidFill>
              <a:effectLst>
                <a:outerShdw blurRad="38100" dist="38100" dir="2700000" algn="tl">
                  <a:srgbClr val="000000">
                    <a:alpha val="43137"/>
                  </a:srgbClr>
                </a:outerShdw>
              </a:effectLst>
              <a:latin typeface="Arial" charset="0"/>
              <a:ea typeface="Times New Roman" pitchFamily="18"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4" name="Rettangolo 3"/>
          <p:cNvSpPr/>
          <p:nvPr>
            <p:custDataLst>
              <p:tags r:id="rId2"/>
            </p:custDataLst>
          </p:nvPr>
        </p:nvSpPr>
        <p:spPr>
          <a:xfrm>
            <a:off x="857224" y="571480"/>
            <a:ext cx="7423827" cy="2800767"/>
          </a:xfrm>
          <a:prstGeom prst="rect">
            <a:avLst/>
          </a:prstGeom>
          <a:noFill/>
        </p:spPr>
        <p:txBody>
          <a:bodyPr wrap="none">
            <a:spAutoFit/>
          </a:bodyPr>
          <a:lstStyle/>
          <a:p>
            <a:pPr algn="ctr">
              <a:defRPr/>
            </a:pPr>
            <a:r>
              <a:rPr lang="it-IT" sz="88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cs typeface="Arial" charset="0"/>
              </a:rPr>
              <a:t>Luce che sorgi </a:t>
            </a:r>
          </a:p>
          <a:p>
            <a:pPr algn="ctr">
              <a:defRPr/>
            </a:pPr>
            <a:r>
              <a:rPr lang="it-IT" sz="88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cs typeface="Arial" charset="0"/>
              </a:rPr>
              <a:t>nella notte</a:t>
            </a:r>
          </a:p>
        </p:txBody>
      </p:sp>
    </p:spTree>
    <p:custDataLst>
      <p:tags r:id="rId1"/>
    </p:custDataLst>
    <p:extLst>
      <p:ext uri="{BB962C8B-B14F-4D97-AF65-F5344CB8AC3E}">
        <p14:creationId xmlns:p14="http://schemas.microsoft.com/office/powerpoint/2010/main" val="23804629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214290"/>
            <a:ext cx="8858312" cy="6247864"/>
          </a:xfrm>
          <a:prstGeom prst="rect">
            <a:avLst/>
          </a:prstGeom>
        </p:spPr>
        <p:txBody>
          <a:bodyPr wrap="square">
            <a:spAutoFit/>
          </a:bodyPr>
          <a:lstStyle/>
          <a:p>
            <a:pPr lvl="0"/>
            <a:r>
              <a:rPr lang="it-IT" sz="4000" b="1" dirty="0" smtClean="0">
                <a:solidFill>
                  <a:srgbClr val="FF0000"/>
                </a:solidFill>
                <a:effectLst>
                  <a:outerShdw blurRad="38100" dist="38100" dir="2700000" algn="tl">
                    <a:srgbClr val="000000">
                      <a:alpha val="43137"/>
                    </a:srgbClr>
                  </a:outerShdw>
                </a:effectLst>
                <a:latin typeface="Arial" charset="0"/>
                <a:ea typeface="Times New Roman" pitchFamily="18" charset="0"/>
                <a:cs typeface="Arial" charset="0"/>
              </a:rPr>
              <a:t>Anche le selve e ogni albero odoroso hanno fatto ombra a Israele per comando di Dio. Perché Dio ricondurrà Israele con gioia alla luce della sua gloria, con la misericordia e la giustizia che vengono da lui.</a:t>
            </a:r>
          </a:p>
          <a:p>
            <a:pPr lvl="0"/>
            <a:endParaRPr lang="it-IT" sz="4000" dirty="0" smtClean="0">
              <a:solidFill>
                <a:srgbClr val="000000"/>
              </a:solidFill>
              <a:latin typeface="Arial" charset="0"/>
              <a:ea typeface="Times New Roman" pitchFamily="18" charset="0"/>
              <a:cs typeface="Arial" charset="0"/>
            </a:endParaRPr>
          </a:p>
          <a:p>
            <a:pPr lvl="0">
              <a:defRPr/>
            </a:pPr>
            <a:r>
              <a:rPr lang="it-IT" sz="4000" dirty="0" smtClean="0">
                <a:solidFill>
                  <a:srgbClr val="000000"/>
                </a:solidFill>
                <a:latin typeface="Arial" charset="0"/>
                <a:ea typeface="Times New Roman" pitchFamily="18" charset="0"/>
                <a:cs typeface="Arial" charset="0"/>
              </a:rPr>
              <a:t>Parola di Dio.	</a:t>
            </a:r>
          </a:p>
          <a:p>
            <a:pPr lvl="0">
              <a:defRPr/>
            </a:pPr>
            <a:r>
              <a:rPr lang="it-IT" sz="4000" b="1" dirty="0" smtClean="0">
                <a:solidFill>
                  <a:srgbClr val="000000"/>
                </a:solidFill>
                <a:effectLst>
                  <a:outerShdw blurRad="38100" dist="38100" dir="2700000" algn="tl">
                    <a:srgbClr val="000000">
                      <a:alpha val="43137"/>
                    </a:srgbClr>
                  </a:outerShdw>
                </a:effectLst>
                <a:latin typeface="Arial" charset="0"/>
                <a:ea typeface="Times New Roman" pitchFamily="18" charset="0"/>
                <a:cs typeface="Arial" charset="0"/>
              </a:rPr>
              <a:t>Rendiamo grazie a Dio.</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Mostra immagine a dimensione intera">
            <a:hlinkClick r:id="rId2"/>
          </p:cNvPr>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075" name="Text Box 3"/>
          <p:cNvSpPr txBox="1">
            <a:spLocks noChangeArrowheads="1"/>
          </p:cNvSpPr>
          <p:nvPr/>
        </p:nvSpPr>
        <p:spPr bwMode="auto">
          <a:xfrm>
            <a:off x="0" y="0"/>
            <a:ext cx="8775700" cy="1108075"/>
          </a:xfrm>
          <a:prstGeom prst="rect">
            <a:avLst/>
          </a:prstGeom>
          <a:noFill/>
          <a:ln w="9525">
            <a:noFill/>
            <a:miter lim="800000"/>
            <a:headEnd/>
            <a:tailEnd/>
          </a:ln>
          <a:effectLst>
            <a:outerShdw dist="45791" dir="3378596" algn="ctr" rotWithShape="0">
              <a:schemeClr val="tx1">
                <a:alpha val="50000"/>
              </a:schemeClr>
            </a:outerShdw>
          </a:effectLst>
        </p:spPr>
        <p:txBody>
          <a:bodyPr wrap="none">
            <a:spAutoFit/>
          </a:bodyPr>
          <a:lstStyle/>
          <a:p>
            <a:pPr>
              <a:defRPr/>
            </a:pPr>
            <a:r>
              <a:rPr lang="ca-ES" sz="6600" b="1" i="1" dirty="0">
                <a:solidFill>
                  <a:schemeClr val="bg1"/>
                </a:solidFill>
                <a:latin typeface="Comic Sans MS" pitchFamily="66" charset="0"/>
              </a:rPr>
              <a:t> Salmo responsoriale</a:t>
            </a:r>
            <a:r>
              <a:rPr lang="ca-ES" sz="2800" b="1" i="1" dirty="0">
                <a:solidFill>
                  <a:schemeClr val="bg1"/>
                </a:solidFill>
                <a:latin typeface="Comic Sans MS" pitchFamily="66" charset="0"/>
              </a:rPr>
              <a:t> </a:t>
            </a:r>
            <a:endParaRPr lang="ca-ES" sz="6600" b="1" i="1" dirty="0">
              <a:solidFill>
                <a:schemeClr val="bg1"/>
              </a:solidFill>
              <a:latin typeface="Comic Sans MS" pitchFamily="66" charset="0"/>
            </a:endParaRPr>
          </a:p>
        </p:txBody>
      </p:sp>
      <p:sp>
        <p:nvSpPr>
          <p:cNvPr id="3077" name="Rectangle 5"/>
          <p:cNvSpPr>
            <a:spLocks noChangeArrowheads="1"/>
          </p:cNvSpPr>
          <p:nvPr/>
        </p:nvSpPr>
        <p:spPr bwMode="auto">
          <a:xfrm>
            <a:off x="357188" y="3071813"/>
            <a:ext cx="8501062" cy="3170099"/>
          </a:xfrm>
          <a:prstGeom prst="rect">
            <a:avLst/>
          </a:prstGeom>
          <a:solidFill>
            <a:schemeClr val="bg1">
              <a:alpha val="50000"/>
            </a:schemeClr>
          </a:solidFill>
          <a:ln w="9525">
            <a:noFill/>
            <a:miter lim="800000"/>
            <a:headEnd/>
            <a:tailEnd/>
          </a:ln>
          <a:effectLst/>
        </p:spPr>
        <p:txBody>
          <a:bodyPr>
            <a:spAutoFit/>
          </a:bodyPr>
          <a:lstStyle/>
          <a:p>
            <a:pPr>
              <a:defRPr/>
            </a:pPr>
            <a:r>
              <a:rPr lang="it-IT" sz="4000" b="1" i="1" dirty="0" smtClean="0">
                <a:solidFill>
                  <a:srgbClr val="0000D1"/>
                </a:solidFill>
                <a:effectLst>
                  <a:outerShdw blurRad="38100" dist="38100" dir="2700000" algn="tl">
                    <a:srgbClr val="C0C0C0"/>
                  </a:outerShdw>
                </a:effectLst>
                <a:latin typeface="Comic Sans MS" pitchFamily="66" charset="0"/>
              </a:rPr>
              <a:t>Quando il Signore ristabilì la sorte di Sion, ci sembrava di sognare. Allora la nostra bocca si riempì di sorriso, la nostra lingua di gioia. </a:t>
            </a:r>
            <a:endParaRPr lang="ca-ES" sz="4000" b="1" i="1" dirty="0">
              <a:solidFill>
                <a:srgbClr val="0710BA"/>
              </a:solidFill>
              <a:effectLst>
                <a:outerShdw blurRad="38100" dist="38100" dir="2700000" algn="tl">
                  <a:srgbClr val="C0C0C0"/>
                </a:outerShdw>
              </a:effectLst>
              <a:latin typeface="Comic Sans MS" pitchFamily="66" charset="0"/>
            </a:endParaRPr>
          </a:p>
        </p:txBody>
      </p:sp>
      <p:sp>
        <p:nvSpPr>
          <p:cNvPr id="6" name="Rectangle 4"/>
          <p:cNvSpPr>
            <a:spLocks noChangeArrowheads="1"/>
          </p:cNvSpPr>
          <p:nvPr/>
        </p:nvSpPr>
        <p:spPr bwMode="auto">
          <a:xfrm>
            <a:off x="3071802" y="1143000"/>
            <a:ext cx="6072198" cy="1323439"/>
          </a:xfrm>
          <a:prstGeom prst="rect">
            <a:avLst/>
          </a:prstGeom>
          <a:solidFill>
            <a:srgbClr val="0000D1">
              <a:alpha val="36863"/>
            </a:srgbClr>
          </a:solidFill>
          <a:ln w="9525">
            <a:noFill/>
            <a:miter lim="800000"/>
            <a:headEnd/>
            <a:tailEnd/>
          </a:ln>
          <a:effectLst/>
        </p:spPr>
        <p:txBody>
          <a:bodyPr wrap="square">
            <a:spAutoFit/>
          </a:bodyPr>
          <a:lstStyle/>
          <a:p>
            <a:pPr>
              <a:defRPr/>
            </a:pPr>
            <a:r>
              <a:rPr lang="it-IT" sz="4000" b="1" i="1" dirty="0" smtClean="0">
                <a:solidFill>
                  <a:schemeClr val="bg1"/>
                </a:solidFill>
                <a:effectLst>
                  <a:outerShdw blurRad="38100" dist="38100" dir="2700000" algn="tl">
                    <a:srgbClr val="000000"/>
                  </a:outerShdw>
                </a:effectLst>
                <a:latin typeface="Comic Sans MS" pitchFamily="66" charset="0"/>
              </a:rPr>
              <a:t>Grandi cose * ha fatto </a:t>
            </a:r>
          </a:p>
          <a:p>
            <a:pPr>
              <a:defRPr/>
            </a:pPr>
            <a:r>
              <a:rPr lang="it-IT" sz="4000" b="1" i="1" dirty="0" smtClean="0">
                <a:solidFill>
                  <a:schemeClr val="bg1"/>
                </a:solidFill>
                <a:effectLst>
                  <a:outerShdw blurRad="38100" dist="38100" dir="2700000" algn="tl">
                    <a:srgbClr val="000000"/>
                  </a:outerShdw>
                </a:effectLst>
                <a:latin typeface="Comic Sans MS" pitchFamily="66" charset="0"/>
              </a:rPr>
              <a:t>il Signore per noi.</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N:\05 Fotografie\Gite\Terrasanta\Terrasanta 2005\Terrasanta 2005 326.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6147" name="Rectangle 3"/>
          <p:cNvSpPr>
            <a:spLocks noChangeArrowheads="1"/>
          </p:cNvSpPr>
          <p:nvPr/>
        </p:nvSpPr>
        <p:spPr bwMode="auto">
          <a:xfrm>
            <a:off x="0" y="2348880"/>
            <a:ext cx="8001000" cy="3170099"/>
          </a:xfrm>
          <a:prstGeom prst="rect">
            <a:avLst/>
          </a:prstGeom>
          <a:solidFill>
            <a:srgbClr val="00B0F0">
              <a:alpha val="56078"/>
            </a:srgbClr>
          </a:solidFill>
          <a:ln w="9525">
            <a:noFill/>
            <a:miter lim="800000"/>
            <a:headEnd/>
            <a:tailEnd/>
          </a:ln>
          <a:effectLst>
            <a:outerShdw dist="17961" dir="2700000" algn="ctr" rotWithShape="0">
              <a:schemeClr val="bg1"/>
            </a:outerShdw>
          </a:effectLst>
        </p:spPr>
        <p:txBody>
          <a:bodyPr>
            <a:spAutoFit/>
          </a:bodyPr>
          <a:lstStyle/>
          <a:p>
            <a:pPr>
              <a:defRPr/>
            </a:pPr>
            <a:r>
              <a:rPr lang="it-IT" sz="4000" b="1" i="1" dirty="0" smtClean="0">
                <a:latin typeface="Comic Sans MS" pitchFamily="66" charset="0"/>
              </a:rPr>
              <a:t>Allora si diceva tra le genti: «Il Signore ha fatto grandi cose per loro». Grandi cose ha fatto il Signore per noi: eravamo pieni di gioia. </a:t>
            </a:r>
            <a:endParaRPr lang="ca-ES" sz="4000" i="1" dirty="0">
              <a:solidFill>
                <a:srgbClr val="000000"/>
              </a:solidFill>
              <a:latin typeface="Comic Sans MS" pitchFamily="66" charset="0"/>
            </a:endParaRPr>
          </a:p>
        </p:txBody>
      </p:sp>
      <p:sp>
        <p:nvSpPr>
          <p:cNvPr id="6" name="Rectangle 4"/>
          <p:cNvSpPr>
            <a:spLocks noChangeArrowheads="1"/>
          </p:cNvSpPr>
          <p:nvPr/>
        </p:nvSpPr>
        <p:spPr bwMode="auto">
          <a:xfrm>
            <a:off x="3071802" y="5445224"/>
            <a:ext cx="6072198" cy="1323439"/>
          </a:xfrm>
          <a:prstGeom prst="rect">
            <a:avLst/>
          </a:prstGeom>
          <a:solidFill>
            <a:srgbClr val="0000D1">
              <a:alpha val="36863"/>
            </a:srgbClr>
          </a:solidFill>
          <a:ln w="9525">
            <a:noFill/>
            <a:miter lim="800000"/>
            <a:headEnd/>
            <a:tailEnd/>
          </a:ln>
          <a:effectLst/>
        </p:spPr>
        <p:txBody>
          <a:bodyPr wrap="square">
            <a:spAutoFit/>
          </a:bodyPr>
          <a:lstStyle/>
          <a:p>
            <a:pPr>
              <a:defRPr/>
            </a:pPr>
            <a:r>
              <a:rPr lang="it-IT" sz="4000" b="1" i="1" dirty="0" smtClean="0">
                <a:solidFill>
                  <a:schemeClr val="bg1"/>
                </a:solidFill>
                <a:effectLst>
                  <a:outerShdw blurRad="38100" dist="38100" dir="2700000" algn="tl">
                    <a:srgbClr val="000000"/>
                  </a:outerShdw>
                </a:effectLst>
                <a:latin typeface="Comic Sans MS" pitchFamily="66" charset="0"/>
              </a:rPr>
              <a:t>Grandi cose * ha fatto </a:t>
            </a:r>
          </a:p>
          <a:p>
            <a:pPr>
              <a:defRPr/>
            </a:pPr>
            <a:r>
              <a:rPr lang="it-IT" sz="4000" b="1" i="1" dirty="0" smtClean="0">
                <a:solidFill>
                  <a:schemeClr val="bg1"/>
                </a:solidFill>
                <a:effectLst>
                  <a:outerShdw blurRad="38100" dist="38100" dir="2700000" algn="tl">
                    <a:srgbClr val="000000"/>
                  </a:outerShdw>
                </a:effectLst>
                <a:latin typeface="Comic Sans MS" pitchFamily="66" charset="0"/>
              </a:rPr>
              <a:t>il Signore per noi.</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N:\05 Fotografie\Gite\Terrasanta\Terrasanta 2006\Terrasanta 2006 029.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5123" name="Rectangle 3"/>
          <p:cNvSpPr>
            <a:spLocks noChangeArrowheads="1"/>
          </p:cNvSpPr>
          <p:nvPr/>
        </p:nvSpPr>
        <p:spPr bwMode="auto">
          <a:xfrm>
            <a:off x="31086" y="4156"/>
            <a:ext cx="8286750" cy="2554545"/>
          </a:xfrm>
          <a:prstGeom prst="rect">
            <a:avLst/>
          </a:prstGeom>
          <a:solidFill>
            <a:schemeClr val="accent1">
              <a:lumMod val="50000"/>
            </a:schemeClr>
          </a:solidFill>
          <a:ln w="9525">
            <a:noFill/>
            <a:miter lim="800000"/>
            <a:headEnd/>
            <a:tailEnd/>
          </a:ln>
          <a:effectLst>
            <a:outerShdw dist="35921" dir="2700000" algn="ctr" rotWithShape="0">
              <a:schemeClr val="tx1"/>
            </a:outerShdw>
            <a:softEdge rad="63500"/>
          </a:effectLst>
        </p:spPr>
        <p:txBody>
          <a:bodyPr>
            <a:spAutoFit/>
          </a:bodyPr>
          <a:lstStyle/>
          <a:p>
            <a:pPr>
              <a:defRPr/>
            </a:pPr>
            <a:r>
              <a:rPr lang="it-IT" sz="4000" b="1" i="1" dirty="0" smtClean="0">
                <a:solidFill>
                  <a:schemeClr val="bg1"/>
                </a:solidFill>
                <a:latin typeface="Comic Sans MS" pitchFamily="66" charset="0"/>
              </a:rPr>
              <a:t>Ristabilisci, Signore, la nostra sorte, come i torrenti del </a:t>
            </a:r>
            <a:r>
              <a:rPr lang="it-IT" sz="4000" b="1" i="1" dirty="0" err="1" smtClean="0">
                <a:solidFill>
                  <a:schemeClr val="bg1"/>
                </a:solidFill>
                <a:latin typeface="Comic Sans MS" pitchFamily="66" charset="0"/>
              </a:rPr>
              <a:t>Negheb</a:t>
            </a:r>
            <a:r>
              <a:rPr lang="it-IT" sz="4000" b="1" i="1" dirty="0" smtClean="0">
                <a:solidFill>
                  <a:schemeClr val="bg1"/>
                </a:solidFill>
                <a:latin typeface="Comic Sans MS" pitchFamily="66" charset="0"/>
              </a:rPr>
              <a:t>. Chi semina nelle lacrime mieterà nella gioia. </a:t>
            </a:r>
            <a:endParaRPr lang="ca-ES" sz="4000" b="1" i="1" dirty="0">
              <a:solidFill>
                <a:schemeClr val="bg1"/>
              </a:solidFill>
              <a:latin typeface="Comic Sans MS" pitchFamily="66" charset="0"/>
            </a:endParaRPr>
          </a:p>
        </p:txBody>
      </p:sp>
      <p:sp>
        <p:nvSpPr>
          <p:cNvPr id="6" name="Rectangle 4"/>
          <p:cNvSpPr>
            <a:spLocks noChangeArrowheads="1"/>
          </p:cNvSpPr>
          <p:nvPr/>
        </p:nvSpPr>
        <p:spPr bwMode="auto">
          <a:xfrm>
            <a:off x="2843808" y="5229200"/>
            <a:ext cx="6072198" cy="1323439"/>
          </a:xfrm>
          <a:prstGeom prst="rect">
            <a:avLst/>
          </a:prstGeom>
          <a:solidFill>
            <a:srgbClr val="0000D1">
              <a:alpha val="36863"/>
            </a:srgbClr>
          </a:solidFill>
          <a:ln w="9525">
            <a:noFill/>
            <a:miter lim="800000"/>
            <a:headEnd/>
            <a:tailEnd/>
          </a:ln>
          <a:effectLst/>
        </p:spPr>
        <p:txBody>
          <a:bodyPr wrap="square">
            <a:spAutoFit/>
          </a:bodyPr>
          <a:lstStyle/>
          <a:p>
            <a:pPr>
              <a:defRPr/>
            </a:pPr>
            <a:r>
              <a:rPr lang="it-IT" sz="4000" b="1" i="1" dirty="0" smtClean="0">
                <a:solidFill>
                  <a:schemeClr val="bg1"/>
                </a:solidFill>
                <a:effectLst>
                  <a:outerShdw blurRad="38100" dist="38100" dir="2700000" algn="tl">
                    <a:srgbClr val="000000"/>
                  </a:outerShdw>
                </a:effectLst>
                <a:latin typeface="Comic Sans MS" pitchFamily="66" charset="0"/>
              </a:rPr>
              <a:t>Grandi cose * ha fatto </a:t>
            </a:r>
          </a:p>
          <a:p>
            <a:pPr>
              <a:defRPr/>
            </a:pPr>
            <a:r>
              <a:rPr lang="it-IT" sz="4000" b="1" i="1" dirty="0" smtClean="0">
                <a:solidFill>
                  <a:schemeClr val="bg1"/>
                </a:solidFill>
                <a:effectLst>
                  <a:outerShdw blurRad="38100" dist="38100" dir="2700000" algn="tl">
                    <a:srgbClr val="000000"/>
                  </a:outerShdw>
                </a:effectLst>
                <a:latin typeface="Comic Sans MS" pitchFamily="66" charset="0"/>
              </a:rPr>
              <a:t>il Signore per noi.</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http://www.mondodelgusto.it/allegati_upload_file/grano.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3"/>
          <p:cNvSpPr>
            <a:spLocks noChangeArrowheads="1"/>
          </p:cNvSpPr>
          <p:nvPr/>
        </p:nvSpPr>
        <p:spPr bwMode="auto">
          <a:xfrm>
            <a:off x="832846" y="0"/>
            <a:ext cx="8286750" cy="2554545"/>
          </a:xfrm>
          <a:prstGeom prst="rect">
            <a:avLst/>
          </a:prstGeom>
          <a:solidFill>
            <a:schemeClr val="accent1">
              <a:lumMod val="50000"/>
            </a:schemeClr>
          </a:solidFill>
          <a:ln w="9525">
            <a:noFill/>
            <a:miter lim="800000"/>
            <a:headEnd/>
            <a:tailEnd/>
          </a:ln>
          <a:effectLst>
            <a:outerShdw dist="35921" dir="2700000" algn="ctr" rotWithShape="0">
              <a:schemeClr val="tx1"/>
            </a:outerShdw>
            <a:softEdge rad="63500"/>
          </a:effectLst>
        </p:spPr>
        <p:txBody>
          <a:bodyPr>
            <a:spAutoFit/>
          </a:bodyPr>
          <a:lstStyle/>
          <a:p>
            <a:pPr>
              <a:defRPr/>
            </a:pPr>
            <a:r>
              <a:rPr lang="it-IT" sz="4000" b="1" i="1" dirty="0" smtClean="0">
                <a:solidFill>
                  <a:schemeClr val="bg1"/>
                </a:solidFill>
                <a:latin typeface="Comic Sans MS" pitchFamily="66" charset="0"/>
              </a:rPr>
              <a:t>Nell’andare, se ne va piangendo, portando la semente da gettare, ma nel tornare, viene con gioia, portando i suoi covoni.</a:t>
            </a:r>
            <a:endParaRPr lang="ca-ES" sz="4000" b="1" i="1" dirty="0">
              <a:solidFill>
                <a:schemeClr val="bg1"/>
              </a:solidFill>
              <a:latin typeface="Comic Sans MS" pitchFamily="66" charset="0"/>
            </a:endParaRPr>
          </a:p>
        </p:txBody>
      </p:sp>
      <p:sp>
        <p:nvSpPr>
          <p:cNvPr id="2" name="Rectangle 4"/>
          <p:cNvSpPr>
            <a:spLocks noChangeArrowheads="1"/>
          </p:cNvSpPr>
          <p:nvPr/>
        </p:nvSpPr>
        <p:spPr bwMode="auto">
          <a:xfrm>
            <a:off x="3060682" y="5445224"/>
            <a:ext cx="6072198" cy="1323439"/>
          </a:xfrm>
          <a:prstGeom prst="rect">
            <a:avLst/>
          </a:prstGeom>
          <a:solidFill>
            <a:srgbClr val="0000D1">
              <a:alpha val="36863"/>
            </a:srgbClr>
          </a:solidFill>
          <a:ln w="9525">
            <a:noFill/>
            <a:miter lim="800000"/>
            <a:headEnd/>
            <a:tailEnd/>
          </a:ln>
          <a:effectLst/>
        </p:spPr>
        <p:txBody>
          <a:bodyPr wrap="square">
            <a:spAutoFit/>
          </a:bodyPr>
          <a:lstStyle/>
          <a:p>
            <a:pPr>
              <a:defRPr/>
            </a:pPr>
            <a:r>
              <a:rPr lang="it-IT" sz="4000" b="1" i="1" dirty="0" smtClean="0">
                <a:solidFill>
                  <a:schemeClr val="bg1"/>
                </a:solidFill>
                <a:effectLst>
                  <a:outerShdw blurRad="38100" dist="38100" dir="2700000" algn="tl">
                    <a:srgbClr val="000000"/>
                  </a:outerShdw>
                </a:effectLst>
                <a:latin typeface="Comic Sans MS" pitchFamily="66" charset="0"/>
              </a:rPr>
              <a:t>Grandi cose * ha fatto </a:t>
            </a:r>
          </a:p>
          <a:p>
            <a:pPr>
              <a:defRPr/>
            </a:pPr>
            <a:r>
              <a:rPr lang="it-IT" sz="4000" b="1" i="1" dirty="0" smtClean="0">
                <a:solidFill>
                  <a:schemeClr val="bg1"/>
                </a:solidFill>
                <a:effectLst>
                  <a:outerShdw blurRad="38100" dist="38100" dir="2700000" algn="tl">
                    <a:srgbClr val="000000"/>
                  </a:outerShdw>
                </a:effectLst>
                <a:latin typeface="Comic Sans MS" pitchFamily="66" charset="0"/>
              </a:rPr>
              <a:t>il Signore per noi.</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ede\Desktop\corona avvento 2012\WP_20121208_01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9392"/>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64515" name="WordArt 3"/>
          <p:cNvSpPr>
            <a:spLocks noChangeArrowheads="1" noChangeShapeType="1" noTextEdit="1"/>
          </p:cNvSpPr>
          <p:nvPr/>
        </p:nvSpPr>
        <p:spPr bwMode="auto">
          <a:xfrm>
            <a:off x="0" y="0"/>
            <a:ext cx="9144000" cy="6858000"/>
          </a:xfrm>
          <a:prstGeom prst="rect">
            <a:avLst/>
          </a:prstGeom>
        </p:spPr>
        <p:txBody>
          <a:bodyPr wrap="none" fromWordArt="1">
            <a:prstTxWarp prst="textCirclePour">
              <a:avLst>
                <a:gd name="adj1" fmla="val 10851900"/>
                <a:gd name="adj2" fmla="val 50000"/>
              </a:avLst>
            </a:prstTxWarp>
          </a:bodyPr>
          <a:lstStyle/>
          <a:p>
            <a:pPr algn="ctr"/>
            <a:r>
              <a:rPr lang="it-IT" sz="3600" i="1" kern="10">
                <a:ln w="9525">
                  <a:solidFill>
                    <a:srgbClr val="000000"/>
                  </a:solidFill>
                  <a:round/>
                  <a:headEnd/>
                  <a:tailEnd/>
                </a:ln>
                <a:solidFill>
                  <a:srgbClr val="FF0000"/>
                </a:solidFill>
                <a:effectLst>
                  <a:outerShdw dist="35921" dir="2700000" algn="ctr" rotWithShape="0">
                    <a:srgbClr val="808080">
                      <a:alpha val="79999"/>
                    </a:srgbClr>
                  </a:outerShdw>
                </a:effectLst>
                <a:latin typeface="Arial Black"/>
              </a:rPr>
              <a:t>   </a:t>
            </a:r>
          </a:p>
        </p:txBody>
      </p:sp>
      <p:sp>
        <p:nvSpPr>
          <p:cNvPr id="51204" name="WordArt 4"/>
          <p:cNvSpPr>
            <a:spLocks noChangeArrowheads="1" noChangeShapeType="1" noTextEdit="1"/>
          </p:cNvSpPr>
          <p:nvPr/>
        </p:nvSpPr>
        <p:spPr bwMode="auto">
          <a:xfrm>
            <a:off x="500063" y="0"/>
            <a:ext cx="8072437" cy="5429250"/>
          </a:xfrm>
          <a:prstGeom prst="rect">
            <a:avLst/>
          </a:prstGeom>
        </p:spPr>
        <p:txBody>
          <a:bodyPr wrap="none" fromWordArt="1">
            <a:prstTxWarp prst="textArchUpPour">
              <a:avLst>
                <a:gd name="adj1" fmla="val 10800004"/>
                <a:gd name="adj2" fmla="val 50000"/>
              </a:avLst>
            </a:prstTxWarp>
          </a:bodyPr>
          <a:lstStyle/>
          <a:p>
            <a:pPr algn="ctr" eaLnBrk="0" hangingPunct="0">
              <a:defRPr/>
            </a:pPr>
            <a:r>
              <a:rPr lang="it-IT" sz="3600" kern="10" dirty="0">
                <a:ln w="9525">
                  <a:solidFill>
                    <a:srgbClr val="000000"/>
                  </a:solidFill>
                  <a:round/>
                  <a:headEnd/>
                  <a:tailEnd/>
                </a:ln>
                <a:solidFill>
                  <a:srgbClr val="FF0000"/>
                </a:solidFill>
                <a:effectLst>
                  <a:glow rad="101600">
                    <a:srgbClr val="FFFFFF">
                      <a:alpha val="60000"/>
                    </a:srgbClr>
                  </a:glow>
                </a:effectLst>
                <a:latin typeface="Comic Sans MS"/>
                <a:cs typeface="+mn-cs"/>
              </a:rPr>
              <a:t>Corona</a:t>
            </a:r>
          </a:p>
        </p:txBody>
      </p:sp>
      <p:sp>
        <p:nvSpPr>
          <p:cNvPr id="51205" name="WordArt 5"/>
          <p:cNvSpPr>
            <a:spLocks noChangeArrowheads="1" noChangeShapeType="1" noTextEdit="1"/>
          </p:cNvSpPr>
          <p:nvPr/>
        </p:nvSpPr>
        <p:spPr bwMode="auto">
          <a:xfrm>
            <a:off x="285750" y="571500"/>
            <a:ext cx="8643938" cy="6072188"/>
          </a:xfrm>
          <a:prstGeom prst="rect">
            <a:avLst/>
          </a:prstGeom>
        </p:spPr>
        <p:txBody>
          <a:bodyPr wrap="none" fromWordArt="1">
            <a:prstTxWarp prst="textArchDownPour">
              <a:avLst>
                <a:gd name="adj1" fmla="val 67377"/>
                <a:gd name="adj2" fmla="val 50264"/>
              </a:avLst>
            </a:prstTxWarp>
          </a:bodyPr>
          <a:lstStyle/>
          <a:p>
            <a:pPr algn="ctr" eaLnBrk="0" hangingPunct="0">
              <a:defRPr/>
            </a:pPr>
            <a:r>
              <a:rPr lang="it-IT" sz="3600" kern="10" dirty="0">
                <a:ln w="9525">
                  <a:solidFill>
                    <a:srgbClr val="000000"/>
                  </a:solidFill>
                  <a:round/>
                  <a:headEnd/>
                  <a:tailEnd/>
                </a:ln>
                <a:solidFill>
                  <a:srgbClr val="FF0000"/>
                </a:solidFill>
                <a:effectLst>
                  <a:glow rad="101600">
                    <a:schemeClr val="bg1">
                      <a:alpha val="60000"/>
                    </a:schemeClr>
                  </a:glow>
                </a:effectLst>
                <a:latin typeface="Comic Sans MS"/>
                <a:cs typeface="+mn-cs"/>
              </a:rPr>
              <a:t>dell'Avvento</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fade">
                                      <p:cBhvr>
                                        <p:cTn id="7" dur="800" decel="100000"/>
                                        <p:tgtEl>
                                          <p:spTgt spid="51204"/>
                                        </p:tgtEl>
                                      </p:cBhvr>
                                    </p:animEffect>
                                    <p:anim calcmode="lin" valueType="num">
                                      <p:cBhvr>
                                        <p:cTn id="8" dur="800" decel="100000" fill="hold"/>
                                        <p:tgtEl>
                                          <p:spTgt spid="51204"/>
                                        </p:tgtEl>
                                        <p:attrNameLst>
                                          <p:attrName>style.rotation</p:attrName>
                                        </p:attrNameLst>
                                      </p:cBhvr>
                                      <p:tavLst>
                                        <p:tav tm="0">
                                          <p:val>
                                            <p:fltVal val="-90"/>
                                          </p:val>
                                        </p:tav>
                                        <p:tav tm="100000">
                                          <p:val>
                                            <p:fltVal val="0"/>
                                          </p:val>
                                        </p:tav>
                                      </p:tavLst>
                                    </p:anim>
                                    <p:anim calcmode="lin" valueType="num">
                                      <p:cBhvr>
                                        <p:cTn id="9" dur="800" decel="100000" fill="hold"/>
                                        <p:tgtEl>
                                          <p:spTgt spid="51204"/>
                                        </p:tgtEl>
                                        <p:attrNameLst>
                                          <p:attrName>ppt_x</p:attrName>
                                        </p:attrNameLst>
                                      </p:cBhvr>
                                      <p:tavLst>
                                        <p:tav tm="0">
                                          <p:val>
                                            <p:strVal val="#ppt_x+0.4"/>
                                          </p:val>
                                        </p:tav>
                                        <p:tav tm="100000">
                                          <p:val>
                                            <p:strVal val="#ppt_x-0.05"/>
                                          </p:val>
                                        </p:tav>
                                      </p:tavLst>
                                    </p:anim>
                                    <p:anim calcmode="lin" valueType="num">
                                      <p:cBhvr>
                                        <p:cTn id="10" dur="800" decel="100000" fill="hold"/>
                                        <p:tgtEl>
                                          <p:spTgt spid="5120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120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1204"/>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51205"/>
                                        </p:tgtEl>
                                        <p:attrNameLst>
                                          <p:attrName>style.visibility</p:attrName>
                                        </p:attrNameLst>
                                      </p:cBhvr>
                                      <p:to>
                                        <p:strVal val="visible"/>
                                      </p:to>
                                    </p:set>
                                    <p:animEffect transition="in" filter="fade">
                                      <p:cBhvr>
                                        <p:cTn id="15" dur="800" decel="100000"/>
                                        <p:tgtEl>
                                          <p:spTgt spid="51205"/>
                                        </p:tgtEl>
                                      </p:cBhvr>
                                    </p:animEffect>
                                    <p:anim calcmode="lin" valueType="num">
                                      <p:cBhvr>
                                        <p:cTn id="16" dur="800" decel="100000" fill="hold"/>
                                        <p:tgtEl>
                                          <p:spTgt spid="51205"/>
                                        </p:tgtEl>
                                        <p:attrNameLst>
                                          <p:attrName>style.rotation</p:attrName>
                                        </p:attrNameLst>
                                      </p:cBhvr>
                                      <p:tavLst>
                                        <p:tav tm="0">
                                          <p:val>
                                            <p:fltVal val="-90"/>
                                          </p:val>
                                        </p:tav>
                                        <p:tav tm="100000">
                                          <p:val>
                                            <p:fltVal val="0"/>
                                          </p:val>
                                        </p:tav>
                                      </p:tavLst>
                                    </p:anim>
                                    <p:anim calcmode="lin" valueType="num">
                                      <p:cBhvr>
                                        <p:cTn id="17" dur="800" decel="100000" fill="hold"/>
                                        <p:tgtEl>
                                          <p:spTgt spid="51205"/>
                                        </p:tgtEl>
                                        <p:attrNameLst>
                                          <p:attrName>ppt_x</p:attrName>
                                        </p:attrNameLst>
                                      </p:cBhvr>
                                      <p:tavLst>
                                        <p:tav tm="0">
                                          <p:val>
                                            <p:strVal val="#ppt_x+0.4"/>
                                          </p:val>
                                        </p:tav>
                                        <p:tav tm="100000">
                                          <p:val>
                                            <p:strVal val="#ppt_x-0.05"/>
                                          </p:val>
                                        </p:tav>
                                      </p:tavLst>
                                    </p:anim>
                                    <p:anim calcmode="lin" valueType="num">
                                      <p:cBhvr>
                                        <p:cTn id="18" dur="800" decel="100000" fill="hold"/>
                                        <p:tgtEl>
                                          <p:spTgt spid="5120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120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120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Fede\Desktop\corona avvento 2012\WP_20121208_01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9392"/>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52227" name="Text Box 3"/>
          <p:cNvSpPr txBox="1">
            <a:spLocks noChangeArrowheads="1"/>
          </p:cNvSpPr>
          <p:nvPr/>
        </p:nvSpPr>
        <p:spPr bwMode="auto">
          <a:xfrm>
            <a:off x="-71454" y="4549676"/>
            <a:ext cx="9286908" cy="2308324"/>
          </a:xfrm>
          <a:prstGeom prst="rect">
            <a:avLst/>
          </a:prstGeom>
          <a:solidFill>
            <a:srgbClr val="BBE0E3">
              <a:alpha val="69804"/>
            </a:srgbClr>
          </a:solidFill>
          <a:ln w="9525" algn="ctr">
            <a:noFill/>
            <a:miter lim="800000"/>
            <a:headEnd/>
            <a:tailEnd/>
          </a:ln>
          <a:effectLst>
            <a:softEdge rad="127000"/>
          </a:effectLst>
        </p:spPr>
        <p:txBody>
          <a:bodyPr>
            <a:spAutoFit/>
          </a:bodyPr>
          <a:lstStyle/>
          <a:p>
            <a:pPr lvl="1" algn="ctr" eaLnBrk="0" hangingPunct="0">
              <a:defRPr/>
            </a:pPr>
            <a:r>
              <a:rPr lang="it-IT" sz="4800" b="1" dirty="0">
                <a:latin typeface="Comic Sans MS" pitchFamily="66" charset="0"/>
                <a:cs typeface="+mn-cs"/>
              </a:rPr>
              <a:t>Si accende una luce all’uomo quaggiù, presto verrà </a:t>
            </a:r>
          </a:p>
          <a:p>
            <a:pPr lvl="1" algn="ctr" eaLnBrk="0" hangingPunct="0">
              <a:defRPr/>
            </a:pPr>
            <a:r>
              <a:rPr lang="it-IT" sz="4800" b="1" dirty="0">
                <a:latin typeface="Comic Sans MS" pitchFamily="66" charset="0"/>
                <a:cs typeface="+mn-cs"/>
              </a:rPr>
              <a:t>tra noi Gesù.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Fede\Desktop\corona avvento 2012\WP_20121208_01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9392"/>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50179" name="Rectangle 3"/>
          <p:cNvSpPr>
            <a:spLocks noChangeArrowheads="1"/>
          </p:cNvSpPr>
          <p:nvPr/>
        </p:nvSpPr>
        <p:spPr bwMode="auto">
          <a:xfrm>
            <a:off x="0" y="4549676"/>
            <a:ext cx="9144000" cy="2308324"/>
          </a:xfrm>
          <a:prstGeom prst="rect">
            <a:avLst/>
          </a:prstGeom>
          <a:solidFill>
            <a:srgbClr val="BBE0E3">
              <a:alpha val="69804"/>
            </a:srgbClr>
          </a:solidFill>
          <a:ln w="9525" algn="ctr">
            <a:noFill/>
            <a:miter lim="800000"/>
            <a:headEnd/>
            <a:tailEnd/>
          </a:ln>
          <a:effectLst>
            <a:softEdge rad="63500"/>
          </a:effectLst>
        </p:spPr>
        <p:txBody>
          <a:bodyPr wrap="square">
            <a:spAutoFit/>
          </a:bodyPr>
          <a:lstStyle/>
          <a:p>
            <a:pPr lvl="2" algn="ctr" eaLnBrk="0" hangingPunct="0">
              <a:defRPr/>
            </a:pPr>
            <a:r>
              <a:rPr lang="it-IT" sz="4800" b="1" dirty="0">
                <a:latin typeface="Comic Sans MS" pitchFamily="66" charset="0"/>
                <a:cs typeface="+mn-cs"/>
              </a:rPr>
              <a:t>Vegliate;</a:t>
            </a:r>
          </a:p>
          <a:p>
            <a:pPr lvl="2" algn="ctr" eaLnBrk="0" hangingPunct="0">
              <a:defRPr/>
            </a:pPr>
            <a:r>
              <a:rPr lang="it-IT" sz="4800" b="1" dirty="0">
                <a:latin typeface="Comic Sans MS" pitchFamily="66" charset="0"/>
                <a:cs typeface="+mn-cs"/>
              </a:rPr>
              <a:t>lo sposo non tarderà;</a:t>
            </a:r>
          </a:p>
          <a:p>
            <a:pPr lvl="2" algn="ctr" eaLnBrk="0" hangingPunct="0">
              <a:defRPr/>
            </a:pPr>
            <a:r>
              <a:rPr lang="it-IT" sz="4800" b="1" dirty="0">
                <a:latin typeface="Comic Sans MS" pitchFamily="66" charset="0"/>
                <a:cs typeface="+mn-cs"/>
              </a:rPr>
              <a:t>se siete </a:t>
            </a:r>
            <a:r>
              <a:rPr lang="it-IT" sz="4800" b="1" dirty="0" smtClean="0">
                <a:latin typeface="Comic Sans MS" pitchFamily="66" charset="0"/>
                <a:cs typeface="+mn-cs"/>
              </a:rPr>
              <a:t>pronti vi </a:t>
            </a:r>
            <a:r>
              <a:rPr lang="it-IT" sz="4800" b="1" dirty="0">
                <a:latin typeface="Comic Sans MS" pitchFamily="66" charset="0"/>
                <a:cs typeface="+mn-cs"/>
              </a:rPr>
              <a:t>aprirà.</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Fede\Desktop\corona avvento 2012\WP_20121208_01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9392"/>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51203" name="Rectangle 3"/>
          <p:cNvSpPr>
            <a:spLocks noChangeArrowheads="1"/>
          </p:cNvSpPr>
          <p:nvPr/>
        </p:nvSpPr>
        <p:spPr bwMode="auto">
          <a:xfrm>
            <a:off x="-7260" y="4549676"/>
            <a:ext cx="9144000" cy="2308324"/>
          </a:xfrm>
          <a:prstGeom prst="rect">
            <a:avLst/>
          </a:prstGeom>
          <a:solidFill>
            <a:srgbClr val="BBE0E3">
              <a:alpha val="69804"/>
            </a:srgbClr>
          </a:solidFill>
          <a:ln w="9525" algn="ctr">
            <a:noFill/>
            <a:miter lim="800000"/>
            <a:headEnd/>
            <a:tailEnd/>
          </a:ln>
          <a:effectLst>
            <a:softEdge rad="63500"/>
          </a:effectLst>
        </p:spPr>
        <p:txBody>
          <a:bodyPr wrap="square">
            <a:spAutoFit/>
          </a:bodyPr>
          <a:lstStyle/>
          <a:p>
            <a:pPr algn="ctr" eaLnBrk="0" hangingPunct="0">
              <a:defRPr/>
            </a:pPr>
            <a:r>
              <a:rPr lang="it-IT" sz="4800" b="1" dirty="0">
                <a:latin typeface="Comic Sans MS" pitchFamily="66" charset="0"/>
                <a:cs typeface="+mn-cs"/>
              </a:rPr>
              <a:t>Lieti cantate: </a:t>
            </a:r>
          </a:p>
          <a:p>
            <a:pPr algn="ctr" eaLnBrk="0" hangingPunct="0">
              <a:defRPr/>
            </a:pPr>
            <a:r>
              <a:rPr lang="it-IT" sz="4800" b="1" dirty="0">
                <a:latin typeface="Comic Sans MS" pitchFamily="66" charset="0"/>
                <a:cs typeface="+mn-cs"/>
              </a:rPr>
              <a:t>gloria al Signor! Nascerà il Redentor!</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Fede\Desktop\corona avvento 2012\WP_20121208_01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9392"/>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52227" name="Rectangle 3"/>
          <p:cNvSpPr>
            <a:spLocks noChangeArrowheads="1"/>
          </p:cNvSpPr>
          <p:nvPr/>
        </p:nvSpPr>
        <p:spPr bwMode="auto">
          <a:xfrm>
            <a:off x="142844" y="214291"/>
            <a:ext cx="3286147" cy="6740307"/>
          </a:xfrm>
          <a:prstGeom prst="rect">
            <a:avLst/>
          </a:prstGeom>
          <a:solidFill>
            <a:srgbClr val="BBE0E3">
              <a:alpha val="69804"/>
            </a:srgbClr>
          </a:solidFill>
          <a:ln w="9525" algn="ctr">
            <a:noFill/>
            <a:miter lim="800000"/>
            <a:headEnd/>
            <a:tailEnd/>
          </a:ln>
          <a:effectLst>
            <a:softEdge rad="63500"/>
          </a:effectLst>
        </p:spPr>
        <p:txBody>
          <a:bodyPr>
            <a:spAutoFit/>
          </a:bodyPr>
          <a:lstStyle/>
          <a:p>
            <a:pPr eaLnBrk="0" hangingPunct="0">
              <a:defRPr/>
            </a:pPr>
            <a:r>
              <a:rPr lang="it-IT" sz="4800" b="1" dirty="0">
                <a:latin typeface="Comic Sans MS" pitchFamily="66" charset="0"/>
                <a:cs typeface="+mn-cs"/>
              </a:rPr>
              <a:t>Si accende una luce all’uomo quaggiù, </a:t>
            </a:r>
            <a:br>
              <a:rPr lang="it-IT" sz="4800" b="1" dirty="0">
                <a:latin typeface="Comic Sans MS" pitchFamily="66" charset="0"/>
                <a:cs typeface="+mn-cs"/>
              </a:rPr>
            </a:br>
            <a:r>
              <a:rPr lang="it-IT" sz="4800" b="1" dirty="0">
                <a:latin typeface="Comic Sans MS" pitchFamily="66" charset="0"/>
                <a:cs typeface="+mn-cs"/>
              </a:rPr>
              <a:t>presto verrà </a:t>
            </a:r>
          </a:p>
          <a:p>
            <a:pPr eaLnBrk="0" hangingPunct="0">
              <a:defRPr/>
            </a:pPr>
            <a:r>
              <a:rPr lang="it-IT" sz="4800" b="1" dirty="0">
                <a:latin typeface="Comic Sans MS" pitchFamily="66" charset="0"/>
                <a:cs typeface="+mn-cs"/>
              </a:rPr>
              <a:t>tra noi Gesù.</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4">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1000100" y="214290"/>
            <a:ext cx="7000924" cy="1569660"/>
          </a:xfrm>
          <a:prstGeom prst="rect">
            <a:avLst/>
          </a:prstGeom>
          <a:solidFill>
            <a:schemeClr val="bg1"/>
          </a:solidFill>
          <a:effectLst>
            <a:softEdge rad="127000"/>
          </a:effectLst>
        </p:spPr>
        <p:txBody>
          <a:bodyPr>
            <a:spAutoFit/>
          </a:bodyPr>
          <a:lstStyle/>
          <a:p>
            <a:pPr>
              <a:defRPr/>
            </a:pPr>
            <a:r>
              <a:rPr lang="it-IT" sz="4800" b="1" dirty="0">
                <a:solidFill>
                  <a:prstClr val="black"/>
                </a:solidFill>
                <a:effectLst>
                  <a:outerShdw blurRad="38100" dist="38100" dir="2700000" algn="tl">
                    <a:srgbClr val="000000">
                      <a:alpha val="43137"/>
                    </a:srgbClr>
                  </a:outerShdw>
                </a:effectLst>
                <a:cs typeface="Arial" charset="0"/>
              </a:rPr>
              <a:t>Luce che sorgi nella notte, cantiamo a te, o Signore!</a:t>
            </a:r>
            <a:endParaRPr lang="it-IT" sz="4800" dirty="0">
              <a:solidFill>
                <a:prstClr val="black"/>
              </a:solidFill>
              <a:effectLst>
                <a:outerShdw blurRad="38100" dist="38100" dir="2700000" algn="tl">
                  <a:srgbClr val="000000">
                    <a:alpha val="43137"/>
                  </a:srgbClr>
                </a:outerShdw>
              </a:effectLst>
              <a:cs typeface="Arial" charset="0"/>
            </a:endParaRPr>
          </a:p>
        </p:txBody>
      </p:sp>
    </p:spTree>
    <p:custDataLst>
      <p:tags r:id="rId1"/>
    </p:custDataLst>
    <p:extLst>
      <p:ext uri="{BB962C8B-B14F-4D97-AF65-F5344CB8AC3E}">
        <p14:creationId xmlns:p14="http://schemas.microsoft.com/office/powerpoint/2010/main" val="38941433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Fede\Desktop\corona avvento 2012\WP_20121208_01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9392"/>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53251" name="Rectangle 3"/>
          <p:cNvSpPr>
            <a:spLocks noChangeArrowheads="1"/>
          </p:cNvSpPr>
          <p:nvPr/>
        </p:nvSpPr>
        <p:spPr bwMode="auto">
          <a:xfrm>
            <a:off x="107504" y="404664"/>
            <a:ext cx="3286148" cy="5262979"/>
          </a:xfrm>
          <a:prstGeom prst="rect">
            <a:avLst/>
          </a:prstGeom>
          <a:solidFill>
            <a:srgbClr val="BBE0E3">
              <a:alpha val="69804"/>
            </a:srgbClr>
          </a:solidFill>
          <a:ln w="9525" algn="ctr">
            <a:noFill/>
            <a:miter lim="800000"/>
            <a:headEnd/>
            <a:tailEnd/>
          </a:ln>
          <a:effectLst>
            <a:softEdge rad="63500"/>
          </a:effectLst>
        </p:spPr>
        <p:txBody>
          <a:bodyPr wrap="square">
            <a:spAutoFit/>
          </a:bodyPr>
          <a:lstStyle/>
          <a:p>
            <a:pPr>
              <a:defRPr/>
            </a:pPr>
            <a:r>
              <a:rPr lang="it-IT" sz="4800" b="1" dirty="0" smtClean="0">
                <a:latin typeface="Comic Sans MS" pitchFamily="66" charset="0"/>
              </a:rPr>
              <a:t>Un’umile grotta solo offrirà Betlemme, piccola città.</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Fede\Desktop\corona avvento 2012\WP_20121208_01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9392"/>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54275" name="Rectangle 3"/>
          <p:cNvSpPr>
            <a:spLocks noChangeArrowheads="1"/>
          </p:cNvSpPr>
          <p:nvPr/>
        </p:nvSpPr>
        <p:spPr bwMode="auto">
          <a:xfrm>
            <a:off x="1115219" y="4570413"/>
            <a:ext cx="6913563" cy="2287587"/>
          </a:xfrm>
          <a:prstGeom prst="rect">
            <a:avLst/>
          </a:prstGeom>
          <a:solidFill>
            <a:srgbClr val="BBE0E3">
              <a:alpha val="69804"/>
            </a:srgbClr>
          </a:solidFill>
          <a:ln w="9525" algn="ctr">
            <a:noFill/>
            <a:miter lim="800000"/>
            <a:headEnd/>
            <a:tailEnd/>
          </a:ln>
          <a:effectLst>
            <a:softEdge rad="63500"/>
          </a:effectLst>
        </p:spPr>
        <p:txBody>
          <a:bodyPr>
            <a:spAutoFit/>
          </a:bodyPr>
          <a:lstStyle/>
          <a:p>
            <a:pPr algn="ctr" eaLnBrk="0" hangingPunct="0">
              <a:defRPr/>
            </a:pPr>
            <a:r>
              <a:rPr lang="it-IT" sz="4800" b="1" dirty="0">
                <a:latin typeface="Comic Sans MS" pitchFamily="66" charset="0"/>
                <a:cs typeface="+mn-cs"/>
              </a:rPr>
              <a:t>Lieti cantate: </a:t>
            </a:r>
          </a:p>
          <a:p>
            <a:pPr algn="ctr" eaLnBrk="0" hangingPunct="0">
              <a:defRPr/>
            </a:pPr>
            <a:r>
              <a:rPr lang="it-IT" sz="4800" b="1" dirty="0">
                <a:latin typeface="Comic Sans MS" pitchFamily="66" charset="0"/>
                <a:cs typeface="+mn-cs"/>
              </a:rPr>
              <a:t>gloria al Signor! Nascerà il Redentor!</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ttangolo 1"/>
          <p:cNvSpPr>
            <a:spLocks noChangeArrowheads="1"/>
          </p:cNvSpPr>
          <p:nvPr/>
        </p:nvSpPr>
        <p:spPr bwMode="auto">
          <a:xfrm>
            <a:off x="214313" y="214313"/>
            <a:ext cx="6500812" cy="3170237"/>
          </a:xfrm>
          <a:prstGeom prst="rect">
            <a:avLst/>
          </a:prstGeom>
          <a:noFill/>
          <a:ln w="9525">
            <a:noFill/>
            <a:miter lim="800000"/>
            <a:headEnd/>
            <a:tailEnd/>
          </a:ln>
        </p:spPr>
        <p:txBody>
          <a:bodyPr>
            <a:spAutoFit/>
          </a:bodyPr>
          <a:lstStyle/>
          <a:p>
            <a:r>
              <a:rPr lang="it-IT" sz="4000" dirty="0">
                <a:solidFill>
                  <a:srgbClr val="000000"/>
                </a:solidFill>
                <a:latin typeface="Calibri" pitchFamily="34" charset="0"/>
              </a:rPr>
              <a:t>Il Signore sia con voi.</a:t>
            </a:r>
          </a:p>
          <a:p>
            <a:r>
              <a:rPr lang="it-IT" sz="4000" b="1" dirty="0">
                <a:solidFill>
                  <a:srgbClr val="000000"/>
                </a:solidFill>
                <a:latin typeface="Calibri" pitchFamily="34" charset="0"/>
              </a:rPr>
              <a:t>E con il tuo spirito.</a:t>
            </a:r>
          </a:p>
          <a:p>
            <a:endParaRPr lang="it-IT" sz="4000" b="1" dirty="0">
              <a:solidFill>
                <a:srgbClr val="000000"/>
              </a:solidFill>
              <a:latin typeface="Calibri" pitchFamily="34" charset="0"/>
            </a:endParaRPr>
          </a:p>
          <a:p>
            <a:r>
              <a:rPr lang="it-IT" sz="4000" dirty="0">
                <a:solidFill>
                  <a:srgbClr val="000000"/>
                </a:solidFill>
                <a:latin typeface="Calibri" pitchFamily="34" charset="0"/>
              </a:rPr>
              <a:t>Dal Vangelo secondo </a:t>
            </a:r>
            <a:r>
              <a:rPr lang="it-IT" sz="4000" dirty="0" smtClean="0">
                <a:solidFill>
                  <a:srgbClr val="000000"/>
                </a:solidFill>
                <a:latin typeface="Calibri" pitchFamily="34" charset="0"/>
              </a:rPr>
              <a:t>Luca.</a:t>
            </a:r>
            <a:endParaRPr lang="it-IT" sz="4000" dirty="0">
              <a:solidFill>
                <a:srgbClr val="000000"/>
              </a:solidFill>
              <a:latin typeface="Calibri" pitchFamily="34" charset="0"/>
            </a:endParaRPr>
          </a:p>
          <a:p>
            <a:r>
              <a:rPr lang="it-IT" sz="4000" b="1" dirty="0">
                <a:solidFill>
                  <a:srgbClr val="000000"/>
                </a:solidFill>
                <a:latin typeface="Calibri" pitchFamily="34" charset="0"/>
              </a:rPr>
              <a:t>Gloria a te, o Signore. </a:t>
            </a:r>
            <a:endParaRPr lang="it-IT" sz="4000" dirty="0">
              <a:solidFill>
                <a:srgbClr val="000000"/>
              </a:solidFill>
              <a:latin typeface="Calibri" pitchFamily="34" charset="0"/>
            </a:endParaRPr>
          </a:p>
        </p:txBody>
      </p:sp>
      <p:pic>
        <p:nvPicPr>
          <p:cNvPr id="57347" name="Picture 6" descr="Clicca per immagine full size"/>
          <p:cNvPicPr>
            <a:picLocks noChangeAspect="1" noChangeArrowheads="1"/>
          </p:cNvPicPr>
          <p:nvPr/>
        </p:nvPicPr>
        <p:blipFill>
          <a:blip r:embed="rId2"/>
          <a:srcRect/>
          <a:stretch>
            <a:fillRect/>
          </a:stretch>
        </p:blipFill>
        <p:spPr bwMode="auto">
          <a:xfrm>
            <a:off x="3214688" y="3389313"/>
            <a:ext cx="5929312" cy="3468687"/>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cronologia.leonardo.it/umanita/inizi122.jpg"/>
          <p:cNvPicPr>
            <a:picLocks noChangeAspect="1" noChangeArrowheads="1"/>
          </p:cNvPicPr>
          <p:nvPr/>
        </p:nvPicPr>
        <p:blipFill>
          <a:blip r:embed="rId2"/>
          <a:srcRect/>
          <a:stretch>
            <a:fillRect/>
          </a:stretch>
        </p:blipFill>
        <p:spPr bwMode="auto">
          <a:xfrm>
            <a:off x="1" y="-136525"/>
            <a:ext cx="9133390" cy="6994525"/>
          </a:xfrm>
          <a:prstGeom prst="rect">
            <a:avLst/>
          </a:prstGeom>
          <a:noFill/>
        </p:spPr>
      </p:pic>
      <p:sp>
        <p:nvSpPr>
          <p:cNvPr id="1025" name="Rectangle 1"/>
          <p:cNvSpPr>
            <a:spLocks noChangeArrowheads="1"/>
          </p:cNvSpPr>
          <p:nvPr/>
        </p:nvSpPr>
        <p:spPr bwMode="auto">
          <a:xfrm>
            <a:off x="142844" y="4303455"/>
            <a:ext cx="8858312" cy="2554545"/>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Nell’anno quindicesimo dell’impero di Tiberio Cesare, mentre Ponzio Pilato era governatore della Giudea, Erode </a:t>
            </a:r>
            <a:r>
              <a:rPr kumimoji="0" lang="it-IT" sz="40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tetràrca</a:t>
            </a:r>
            <a:r>
              <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della Galilea, e Filippo, suo fratello</a:t>
            </a:r>
            <a:r>
              <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a:t>
            </a:r>
            <a:endPar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cronologia.leonardo.it/umanita/inizi122.jpg"/>
          <p:cNvPicPr>
            <a:picLocks noChangeAspect="1" noChangeArrowheads="1"/>
          </p:cNvPicPr>
          <p:nvPr/>
        </p:nvPicPr>
        <p:blipFill>
          <a:blip r:embed="rId2"/>
          <a:srcRect/>
          <a:stretch>
            <a:fillRect/>
          </a:stretch>
        </p:blipFill>
        <p:spPr bwMode="auto">
          <a:xfrm>
            <a:off x="1" y="-136525"/>
            <a:ext cx="9133390" cy="6994525"/>
          </a:xfrm>
          <a:prstGeom prst="rect">
            <a:avLst/>
          </a:prstGeom>
          <a:noFill/>
        </p:spPr>
      </p:pic>
      <p:sp>
        <p:nvSpPr>
          <p:cNvPr id="1025" name="Rectangle 1"/>
          <p:cNvSpPr>
            <a:spLocks noChangeArrowheads="1"/>
          </p:cNvSpPr>
          <p:nvPr/>
        </p:nvSpPr>
        <p:spPr bwMode="auto">
          <a:xfrm>
            <a:off x="142844" y="4919008"/>
            <a:ext cx="8858312" cy="1938992"/>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40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tetràrca</a:t>
            </a:r>
            <a:r>
              <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dell’</a:t>
            </a:r>
            <a:r>
              <a:rPr kumimoji="0" lang="it-IT" sz="40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Iturèa</a:t>
            </a:r>
            <a:r>
              <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e della </a:t>
            </a:r>
            <a:r>
              <a:rPr kumimoji="0" lang="it-IT" sz="40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Traconìtide</a:t>
            </a:r>
            <a:r>
              <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e </a:t>
            </a:r>
            <a:r>
              <a:rPr kumimoji="0" lang="it-IT" sz="40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Lisània</a:t>
            </a:r>
            <a:r>
              <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a:t>
            </a:r>
            <a:r>
              <a:rPr kumimoji="0" lang="it-IT" sz="40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tetràrca</a:t>
            </a:r>
            <a:r>
              <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dell’</a:t>
            </a:r>
            <a:r>
              <a:rPr kumimoji="0" lang="it-IT" sz="40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Abilène</a:t>
            </a:r>
            <a:r>
              <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sotto i sommi sacerdoti Anna e </a:t>
            </a:r>
            <a:r>
              <a:rPr kumimoji="0" lang="it-IT" sz="40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Càifa</a:t>
            </a:r>
            <a:r>
              <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a:t>
            </a:r>
            <a:endPar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37801456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42844" y="4919008"/>
            <a:ext cx="8858312" cy="1938992"/>
          </a:xfrm>
          <a:prstGeom prst="rect">
            <a:avLst/>
          </a:prstGeom>
          <a:solidFill>
            <a:schemeClr val="bg1"/>
          </a:solidFill>
        </p:spPr>
        <p:txBody>
          <a:bodyPr wrap="square">
            <a:spAutoFit/>
          </a:bodyPr>
          <a:lstStyle/>
          <a:p>
            <a:pPr lvl="0" algn="ctr" eaLnBrk="1" hangingPunct="1"/>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la parola di Dio venne su Giovanni, </a:t>
            </a:r>
          </a:p>
          <a:p>
            <a:pPr lvl="0" algn="ctr" eaLnBrk="1" hangingPunct="1"/>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figlio di </a:t>
            </a:r>
            <a:r>
              <a:rPr lang="it-IT" sz="4000" b="1" dirty="0" err="1"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Zaccarìa</a:t>
            </a: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a:t>
            </a:r>
          </a:p>
          <a:p>
            <a:pPr lvl="0" algn="ctr" eaLnBrk="1" hangingPunct="1"/>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nel deserto.</a:t>
            </a:r>
            <a:endPar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a:stretch>
            <a:fillRect/>
          </a:stretch>
        </p:blipFill>
        <p:spPr bwMode="auto">
          <a:xfrm>
            <a:off x="0" y="-21"/>
            <a:ext cx="9286908" cy="6858021"/>
          </a:xfrm>
          <a:prstGeom prst="rect">
            <a:avLst/>
          </a:prstGeom>
          <a:noFill/>
          <a:ln w="9525">
            <a:noFill/>
            <a:miter lim="800000"/>
            <a:headEnd/>
            <a:tailEnd/>
          </a:ln>
        </p:spPr>
      </p:pic>
      <p:sp>
        <p:nvSpPr>
          <p:cNvPr id="2" name="Rettangolo 1"/>
          <p:cNvSpPr/>
          <p:nvPr/>
        </p:nvSpPr>
        <p:spPr>
          <a:xfrm>
            <a:off x="142844" y="0"/>
            <a:ext cx="3637068" cy="1938992"/>
          </a:xfrm>
          <a:prstGeom prst="rect">
            <a:avLst/>
          </a:prstGeom>
          <a:solidFill>
            <a:schemeClr val="bg1"/>
          </a:solidFill>
        </p:spPr>
        <p:txBody>
          <a:bodyPr wrap="square">
            <a:spAutoFit/>
          </a:bodyPr>
          <a:lstStyle/>
          <a:p>
            <a:pPr lvl="0"/>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Egli percorse </a:t>
            </a:r>
          </a:p>
          <a:p>
            <a:pPr lvl="0"/>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tutta la regione </a:t>
            </a:r>
          </a:p>
          <a:p>
            <a:pPr lvl="0"/>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del Giordano, </a:t>
            </a:r>
            <a:endParaRPr lang="it-IT" sz="4000" b="1" dirty="0" smtClean="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0" y="5534561"/>
            <a:ext cx="9144000" cy="1323439"/>
          </a:xfrm>
          <a:prstGeom prst="rect">
            <a:avLst/>
          </a:prstGeom>
          <a:solidFill>
            <a:schemeClr val="bg1"/>
          </a:solidFill>
        </p:spPr>
        <p:txBody>
          <a:bodyPr wrap="square">
            <a:spAutoFit/>
          </a:bodyPr>
          <a:lstStyle/>
          <a:p>
            <a:pPr lvl="0"/>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predicando un battesimo </a:t>
            </a: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di </a:t>
            </a: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conversione </a:t>
            </a: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 per </a:t>
            </a: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il perdono dei peccati, </a:t>
            </a:r>
            <a:endParaRPr lang="it-IT" sz="4000" b="1" dirty="0" smtClean="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2" descr="http://kidslink.bo.cnr.it/silvani/ebraica/simboli/image/torah.gif"/>
          <p:cNvPicPr>
            <a:picLocks noChangeAspect="1" noChangeArrowheads="1"/>
          </p:cNvPicPr>
          <p:nvPr/>
        </p:nvPicPr>
        <p:blipFill>
          <a:blip r:embed="rId2" cstate="screen">
            <a:extLst>
              <a:ext uri="{28A0092B-C50C-407E-A947-70E740481C1C}">
                <a14:useLocalDpi xmlns:a14="http://schemas.microsoft.com/office/drawing/2010/main"/>
              </a:ext>
            </a:extLst>
          </a:blip>
          <a:srcRect b="5319"/>
          <a:stretch>
            <a:fillRect/>
          </a:stretch>
        </p:blipFill>
        <p:spPr bwMode="auto">
          <a:xfrm>
            <a:off x="0" y="1323438"/>
            <a:ext cx="9040338" cy="5534561"/>
          </a:xfrm>
          <a:prstGeom prst="rect">
            <a:avLst/>
          </a:prstGeom>
          <a:noFill/>
        </p:spPr>
      </p:pic>
      <p:sp>
        <p:nvSpPr>
          <p:cNvPr id="2" name="Rettangolo 1"/>
          <p:cNvSpPr/>
          <p:nvPr/>
        </p:nvSpPr>
        <p:spPr>
          <a:xfrm>
            <a:off x="142844" y="0"/>
            <a:ext cx="8858312" cy="1323439"/>
          </a:xfrm>
          <a:prstGeom prst="rect">
            <a:avLst/>
          </a:prstGeom>
          <a:solidFill>
            <a:schemeClr val="bg1"/>
          </a:solidFill>
        </p:spPr>
        <p:txBody>
          <a:bodyPr wrap="square">
            <a:spAutoFit/>
          </a:bodyPr>
          <a:lstStyle/>
          <a:p>
            <a:pPr lvl="0" algn="ct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com’è scritto nel libro degli oracoli </a:t>
            </a:r>
          </a:p>
          <a:p>
            <a:pPr lvl="0" algn="ct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del profeta </a:t>
            </a:r>
            <a:r>
              <a:rPr lang="it-IT" sz="4000" b="1" dirty="0" err="1"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Isaìa</a:t>
            </a: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a:t>
            </a:r>
            <a:endParaRPr lang="it-IT" sz="4000" b="1" dirty="0" smtClean="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85688" y="142852"/>
            <a:ext cx="8858312" cy="1323439"/>
          </a:xfrm>
          <a:prstGeom prst="rect">
            <a:avLst/>
          </a:prstGeom>
          <a:solidFill>
            <a:schemeClr val="bg1"/>
          </a:solidFill>
        </p:spPr>
        <p:txBody>
          <a:bodyPr wrap="square">
            <a:spAutoFit/>
          </a:bodyPr>
          <a:lstStyle/>
          <a:p>
            <a:pPr algn="ct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«Voce di uno </a:t>
            </a:r>
          </a:p>
          <a:p>
            <a:pPr algn="ct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che grida nel deserto:</a:t>
            </a:r>
            <a:endParaRPr lang="it-IT" b="1" dirty="0">
              <a:solidFill>
                <a:srgbClr val="FF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428596" y="4143380"/>
            <a:ext cx="8001056" cy="1569660"/>
          </a:xfrm>
          <a:prstGeom prst="rect">
            <a:avLst/>
          </a:prstGeom>
          <a:solidFill>
            <a:schemeClr val="bg1"/>
          </a:solidFill>
          <a:effectLst>
            <a:softEdge rad="127000"/>
          </a:effectLst>
        </p:spPr>
        <p:txBody>
          <a:bodyPr>
            <a:spAutoFit/>
          </a:bodyPr>
          <a:lstStyle/>
          <a:p>
            <a:pPr algn="ctr">
              <a:defRPr/>
            </a:pPr>
            <a:r>
              <a:rPr lang="it-IT" sz="4800" b="1" dirty="0">
                <a:solidFill>
                  <a:srgbClr val="FF0000"/>
                </a:solidFill>
                <a:effectLst>
                  <a:outerShdw blurRad="38100" dist="38100" dir="2700000" algn="tl">
                    <a:srgbClr val="000000">
                      <a:alpha val="43137"/>
                    </a:srgbClr>
                  </a:outerShdw>
                </a:effectLst>
                <a:cs typeface="Arial" charset="0"/>
              </a:rPr>
              <a:t>Stella che splendi nel mattino di un nuovo giorno</a:t>
            </a:r>
            <a:endParaRPr lang="it-IT" sz="4800" dirty="0">
              <a:solidFill>
                <a:srgbClr val="FF0000"/>
              </a:solidFill>
              <a:effectLst>
                <a:outerShdw blurRad="38100" dist="38100" dir="2700000" algn="tl">
                  <a:srgbClr val="000000">
                    <a:alpha val="43137"/>
                  </a:srgbClr>
                </a:outerShdw>
              </a:effectLst>
              <a:cs typeface="Arial" charset="0"/>
            </a:endParaRPr>
          </a:p>
        </p:txBody>
      </p:sp>
    </p:spTree>
    <p:custDataLst>
      <p:tags r:id="rId1"/>
    </p:custDataLst>
    <p:extLst>
      <p:ext uri="{BB962C8B-B14F-4D97-AF65-F5344CB8AC3E}">
        <p14:creationId xmlns:p14="http://schemas.microsoft.com/office/powerpoint/2010/main" val="3986760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1393017" y="5229200"/>
            <a:ext cx="6357966" cy="1323439"/>
          </a:xfrm>
          <a:prstGeom prst="rect">
            <a:avLst/>
          </a:prstGeom>
          <a:solidFill>
            <a:schemeClr val="bg1"/>
          </a:solidFill>
        </p:spPr>
        <p:txBody>
          <a:bodyPr wrap="square">
            <a:spAutoFit/>
          </a:bodyPr>
          <a:lstStyle/>
          <a:p>
            <a:pPr algn="ct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Preparate la via del Signore, raddrizzate i suoi sentieri! </a:t>
            </a:r>
            <a:endParaRPr lang="it-IT"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285688" y="142852"/>
            <a:ext cx="8858312" cy="1323439"/>
          </a:xfrm>
          <a:prstGeom prst="rect">
            <a:avLst/>
          </a:prstGeom>
          <a:solidFill>
            <a:schemeClr val="bg1"/>
          </a:solidFill>
        </p:spPr>
        <p:txBody>
          <a:bodyPr wrap="square">
            <a:spAutoFit/>
          </a:bodyPr>
          <a:lstStyle/>
          <a:p>
            <a:pPr lvl="0"/>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Ogni burrone sarà riempito, ogni monte e ogni colle sarà abbassato; </a:t>
            </a:r>
            <a:endParaRPr lang="it-IT" b="1" dirty="0">
              <a:solidFill>
                <a:srgbClr val="FF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17162" y="5534561"/>
            <a:ext cx="9109676" cy="1323439"/>
          </a:xfrm>
          <a:prstGeom prst="rect">
            <a:avLst/>
          </a:prstGeom>
          <a:solidFill>
            <a:schemeClr val="bg1"/>
          </a:solidFill>
        </p:spPr>
        <p:txBody>
          <a:bodyPr wrap="square">
            <a:spAutoFit/>
          </a:bodyPr>
          <a:lstStyle/>
          <a:p>
            <a:pPr lvl="0" algn="ct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le vie tortuose diverranno diritte </a:t>
            </a:r>
          </a:p>
          <a:p>
            <a:pPr lvl="0" algn="ct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e quelle impervie, spianate.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0" y="0"/>
            <a:ext cx="9144000" cy="6858022"/>
          </a:xfrm>
          <a:prstGeom prst="rect">
            <a:avLst/>
          </a:prstGeom>
          <a:noFill/>
          <a:ln w="9525">
            <a:noFill/>
            <a:miter lim="800000"/>
            <a:headEnd/>
            <a:tailEnd/>
          </a:ln>
        </p:spPr>
      </p:pic>
      <p:sp>
        <p:nvSpPr>
          <p:cNvPr id="3" name="Rettangolo 2"/>
          <p:cNvSpPr/>
          <p:nvPr/>
        </p:nvSpPr>
        <p:spPr>
          <a:xfrm>
            <a:off x="2357422" y="214290"/>
            <a:ext cx="4572000" cy="1323439"/>
          </a:xfrm>
          <a:prstGeom prst="rect">
            <a:avLst/>
          </a:prstGeom>
          <a:solidFill>
            <a:schemeClr val="bg1"/>
          </a:solidFill>
        </p:spPr>
        <p:txBody>
          <a:bodyPr>
            <a:spAutoFit/>
          </a:bodyPr>
          <a:lstStyle/>
          <a:p>
            <a:pPr lvl="0"/>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Ogni uomo vedrà </a:t>
            </a:r>
          </a:p>
          <a:p>
            <a:pPr lvl="0"/>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la salvezza di Dio!».</a:t>
            </a:r>
            <a:r>
              <a:rPr lang="it-IT" sz="4000" b="1" dirty="0" smtClean="0">
                <a:solidFill>
                  <a:srgbClr val="FF0000"/>
                </a:solidFill>
                <a:effectLst>
                  <a:outerShdw blurRad="38100" dist="38100" dir="2700000" algn="tl">
                    <a:srgbClr val="000000">
                      <a:alpha val="43137"/>
                    </a:srgbClr>
                  </a:outerShdw>
                </a:effectLst>
                <a:latin typeface="Calibri" pitchFamily="34" charset="0"/>
              </a:rPr>
              <a:t> </a:t>
            </a:r>
            <a:endParaRPr lang="it-IT" b="1" dirty="0">
              <a:solidFill>
                <a:srgbClr val="FF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7" descr="http://localhost:1080/download/immagini/10Bi_Avv_Nat/2B_2Avv.jpg"/>
          <p:cNvPicPr>
            <a:picLocks noChangeAspect="1" noChangeArrowheads="1"/>
          </p:cNvPicPr>
          <p:nvPr/>
        </p:nvPicPr>
        <p:blipFill>
          <a:blip r:embed="rId2"/>
          <a:srcRect/>
          <a:stretch>
            <a:fillRect/>
          </a:stretch>
        </p:blipFill>
        <p:spPr bwMode="auto">
          <a:xfrm>
            <a:off x="357188" y="0"/>
            <a:ext cx="4857750" cy="6865938"/>
          </a:xfrm>
          <a:prstGeom prst="rect">
            <a:avLst/>
          </a:prstGeom>
          <a:noFill/>
          <a:ln w="9525">
            <a:noFill/>
            <a:miter lim="800000"/>
            <a:headEnd/>
            <a:tailEnd/>
          </a:ln>
        </p:spPr>
      </p:pic>
      <p:sp>
        <p:nvSpPr>
          <p:cNvPr id="67587"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67588" name="WordArt 6"/>
          <p:cNvSpPr>
            <a:spLocks noChangeArrowheads="1" noChangeShapeType="1" noTextEdit="1"/>
          </p:cNvSpPr>
          <p:nvPr/>
        </p:nvSpPr>
        <p:spPr bwMode="auto">
          <a:xfrm>
            <a:off x="5429250" y="214313"/>
            <a:ext cx="3524250" cy="5300662"/>
          </a:xfrm>
          <a:prstGeom prst="rect">
            <a:avLst/>
          </a:prstGeom>
        </p:spPr>
        <p:txBody>
          <a:bodyPr wrap="none" fromWordArt="1">
            <a:prstTxWarp prst="textPlain">
              <a:avLst>
                <a:gd name="adj" fmla="val 50000"/>
              </a:avLst>
            </a:prstTxWarp>
          </a:bodyPr>
          <a:lstStyle/>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500063"/>
            <a:ext cx="8715375" cy="3354387"/>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in un solo Dio, </a:t>
            </a:r>
          </a:p>
          <a:p>
            <a:pPr eaLnBrk="0" fontAlgn="auto" hangingPunct="0">
              <a:spcBef>
                <a:spcPts val="0"/>
              </a:spcBef>
              <a:spcAft>
                <a:spcPts val="0"/>
              </a:spcAft>
              <a:defRPr/>
            </a:pPr>
            <a:endParaRPr lang="it-IT" sz="4000" b="1" dirty="0">
              <a:solidFill>
                <a:prstClr val="black"/>
              </a:solidFill>
              <a:effectLst>
                <a:outerShdw blurRad="38100" dist="38100" dir="2700000" algn="tl">
                  <a:srgbClr val="000000">
                    <a:alpha val="43137"/>
                  </a:srgbClr>
                </a:outerShdw>
              </a:effectLst>
              <a:latin typeface="+mn-lt"/>
              <a:cs typeface="+mn-cs"/>
            </a:endParaRP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Padre onnipotente,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creatore del cielo e della terra,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di tutte le cose visibili e invisibili. </a:t>
            </a:r>
          </a:p>
          <a:p>
            <a:pPr eaLnBrk="0" fontAlgn="auto" hangingPunct="0">
              <a:spcBef>
                <a:spcPts val="0"/>
              </a:spcBef>
              <a:spcAft>
                <a:spcPts val="0"/>
              </a:spcAft>
              <a:defRPr/>
            </a:pPr>
            <a:endParaRPr lang="it-IT" sz="1200" b="1" dirty="0">
              <a:solidFill>
                <a:prstClr val="black"/>
              </a:solidFill>
              <a:effectLst>
                <a:outerShdw blurRad="38100" dist="38100" dir="2700000" algn="tl">
                  <a:srgbClr val="000000">
                    <a:alpha val="43137"/>
                  </a:srgbClr>
                </a:outerShdw>
              </a:effectLst>
              <a:latin typeface="+mn-lt"/>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142875"/>
            <a:ext cx="8786812" cy="56324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Credo in un solo Signore, Gesù Cristo, unigenito Figlio di Dio,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nato dal Padre prima di tutti i secoli: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Dio da Dio, Luce da Luce,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Dio vero da Dio vero,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generato, non creato,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della stessa sostanza del Padre;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mezzo di lui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tutte le cose sono state create. </a:t>
            </a:r>
            <a:endParaRPr lang="it-IT" sz="4000" dirty="0">
              <a:solidFill>
                <a:prstClr val="black"/>
              </a:solidFill>
              <a:effectLst>
                <a:outerShdw blurRad="38100" dist="38100" dir="2700000" algn="tl">
                  <a:srgbClr val="000000">
                    <a:alpha val="43137"/>
                  </a:srgbClr>
                </a:outerShdw>
              </a:effectLst>
              <a:latin typeface="Calibri"/>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50" y="0"/>
            <a:ext cx="8858250" cy="6862763"/>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Per noi uomini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per la nostra salvezza discese dal cielo, e </a:t>
            </a:r>
            <a:r>
              <a:rPr lang="it-IT" sz="4000" b="1" u="sng" dirty="0">
                <a:solidFill>
                  <a:prstClr val="black"/>
                </a:solidFill>
                <a:effectLst>
                  <a:outerShdw blurRad="38100" dist="38100" dir="2700000" algn="tl">
                    <a:srgbClr val="000000">
                      <a:alpha val="43137"/>
                    </a:srgbClr>
                  </a:outerShdw>
                </a:effectLst>
                <a:latin typeface="+mn-lt"/>
                <a:cs typeface="+mn-cs"/>
              </a:rPr>
              <a:t>per opera dello Spirito santo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si è incarnato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nel seno della vergine Maria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e si è fatto uomo</a:t>
            </a:r>
            <a:r>
              <a:rPr lang="it-IT" sz="4000" b="1" dirty="0">
                <a:solidFill>
                  <a:prstClr val="black"/>
                </a:solidFill>
                <a:effectLst>
                  <a:outerShdw blurRad="38100" dist="38100" dir="2700000" algn="tl">
                    <a:srgbClr val="000000">
                      <a:alpha val="43137"/>
                    </a:srgbClr>
                  </a:outerShdw>
                </a:effectLst>
                <a:latin typeface="+mn-lt"/>
                <a:cs typeface="+mn-cs"/>
              </a:rPr>
              <a:t>.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Fu crocifisso per noi sotto Ponzio Pilato, morì e fu sepolto.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Il terzo giorno è risuscitato,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secondo le Scritture, è salito al cielo, siede alla destra del Padre. </a:t>
            </a:r>
            <a:endParaRPr lang="it-IT" dirty="0">
              <a:latin typeface="+mn-lt"/>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857250"/>
            <a:ext cx="8715375" cy="1938338"/>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di nuovo verrà, nella gloria,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giudicare i vivi e i morti,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il suo regno non avrà fine. </a:t>
            </a:r>
            <a:endParaRPr lang="it-IT" dirty="0">
              <a:solidFill>
                <a:prstClr val="black"/>
              </a:solidFill>
              <a:latin typeface="Calibri"/>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custDataLst>
              <p:tags r:id="rId2"/>
            </p:custDataLst>
          </p:nvPr>
        </p:nvSpPr>
        <p:spPr bwMode="auto">
          <a:xfrm>
            <a:off x="1428728" y="3745388"/>
            <a:ext cx="5929354" cy="3046988"/>
          </a:xfrm>
          <a:prstGeom prst="rect">
            <a:avLst/>
          </a:prstGeom>
          <a:solidFill>
            <a:schemeClr val="bg1"/>
          </a:solidFill>
          <a:ln w="9525">
            <a:noFill/>
            <a:miter lim="800000"/>
            <a:headEnd/>
            <a:tailEnd/>
          </a:ln>
          <a:effectLst>
            <a:softEdge rad="1270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Cristo Ges</a:t>
            </a:r>
            <a:r>
              <a:rPr lang="it-IT" sz="4800" b="1" dirty="0">
                <a:solidFill>
                  <a:prstClr val="black"/>
                </a:solidFill>
                <a:effectLst>
                  <a:outerShdw blurRad="38100" dist="38100" dir="2700000" algn="tl">
                    <a:srgbClr val="000000">
                      <a:alpha val="43137"/>
                    </a:srgbClr>
                  </a:outerShdw>
                </a:effectLst>
                <a:latin typeface="Calibri"/>
                <a:ea typeface="Times New Roman" pitchFamily="18" charset="0"/>
                <a:cs typeface="Times New Roman" pitchFamily="18" charset="0"/>
              </a:rPr>
              <a:t>ù</a:t>
            </a: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o Signore!</a:t>
            </a:r>
            <a:endParaRPr lang="it-IT" sz="48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5895959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428625"/>
            <a:ext cx="8929687" cy="3786188"/>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nello Spirito Santo,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che è Signore e dà la vita,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procede dal Padre e dal Figlio.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Con il Padre e il Figlio è adorato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glorificato,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ha parlato per mezzo dei profeti.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357188"/>
            <a:ext cx="8786812" cy="44005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Credo la Chiesa,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una santa cattolica e apostolica.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Professo un solo battesimo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il perdono dei peccati.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Aspetto la risurrezione dei morti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la vita del mondo che verrà.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Amen.</a:t>
            </a:r>
            <a:r>
              <a:rPr lang="it-IT" sz="4000" dirty="0">
                <a:solidFill>
                  <a:prstClr val="black"/>
                </a:solidFill>
                <a:effectLst>
                  <a:outerShdw blurRad="38100" dist="38100" dir="2700000" algn="tl">
                    <a:srgbClr val="000000">
                      <a:alpha val="43137"/>
                    </a:srgbClr>
                  </a:outerShdw>
                </a:effectLst>
                <a:latin typeface="Calibri"/>
                <a:cs typeface="+mn-cs"/>
              </a:rPr>
              <a:t> </a:t>
            </a:r>
            <a:endParaRPr lang="it-IT" dirty="0">
              <a:solidFill>
                <a:prstClr val="black"/>
              </a:solidFill>
              <a:latin typeface="Calibri"/>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BEAC7"/>
            </a:gs>
            <a:gs pos="17999">
              <a:srgbClr val="FEE7F2"/>
            </a:gs>
            <a:gs pos="36000">
              <a:srgbClr val="FAC77D"/>
            </a:gs>
            <a:gs pos="61000">
              <a:srgbClr val="FBA97D"/>
            </a:gs>
            <a:gs pos="82001">
              <a:srgbClr val="FBD49C"/>
            </a:gs>
            <a:gs pos="100000">
              <a:srgbClr val="FEE7F2"/>
            </a:gs>
          </a:gsLst>
          <a:lin ang="2700000" scaled="1"/>
        </a:gradFill>
        <a:effectLst/>
      </p:bgPr>
    </p:bg>
    <p:spTree>
      <p:nvGrpSpPr>
        <p:cNvPr id="1" name=""/>
        <p:cNvGrpSpPr/>
        <p:nvPr/>
      </p:nvGrpSpPr>
      <p:grpSpPr>
        <a:xfrm>
          <a:off x="0" y="0"/>
          <a:ext cx="0" cy="0"/>
          <a:chOff x="0" y="0"/>
          <a:chExt cx="0" cy="0"/>
        </a:xfrm>
      </p:grpSpPr>
      <p:sp>
        <p:nvSpPr>
          <p:cNvPr id="4" name="Rettangolo 3"/>
          <p:cNvSpPr/>
          <p:nvPr/>
        </p:nvSpPr>
        <p:spPr>
          <a:xfrm>
            <a:off x="1142976" y="2214554"/>
            <a:ext cx="6500858" cy="1569660"/>
          </a:xfrm>
          <a:prstGeom prst="rect">
            <a:avLst/>
          </a:prstGeom>
          <a:noFill/>
          <a:effectLst>
            <a:glow rad="139700">
              <a:schemeClr val="accent5">
                <a:satMod val="175000"/>
                <a:alpha val="40000"/>
              </a:schemeClr>
            </a:glow>
          </a:effectLst>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it-IT"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mn-cs"/>
              </a:rPr>
              <a:t>IL DISEGNO</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ttangolo 3"/>
          <p:cNvSpPr/>
          <p:nvPr/>
        </p:nvSpPr>
        <p:spPr>
          <a:xfrm>
            <a:off x="1571604" y="500042"/>
            <a:ext cx="6143636" cy="2308324"/>
          </a:xfrm>
          <a:prstGeom prst="rect">
            <a:avLst/>
          </a:prstGeom>
          <a:solidFill>
            <a:schemeClr val="bg1"/>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Nel mare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del silenzio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una voce si alzò</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357158" y="142852"/>
            <a:ext cx="8429684" cy="3046988"/>
          </a:xfrm>
          <a:prstGeom prst="rect">
            <a:avLst/>
          </a:prstGeom>
          <a:solidFill>
            <a:schemeClr val="accent5">
              <a:lumMod val="20000"/>
              <a:lumOff val="80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Da una notte senza confini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una luce brillò,</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dove non c'era niente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quel giorno</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00034" y="0"/>
            <a:ext cx="8143932" cy="4062651"/>
          </a:xfrm>
          <a:prstGeom prst="rect">
            <a:avLst/>
          </a:prstGeom>
          <a:solidFill>
            <a:schemeClr val="bg1">
              <a:alpha val="38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il mio nome lassù nel cielo.</a:t>
            </a:r>
            <a:br>
              <a:rPr lang="it-IT" sz="4800" b="1" dirty="0">
                <a:effectLst>
                  <a:outerShdw blurRad="38100" dist="38100" dir="2700000" algn="tl">
                    <a:srgbClr val="000000">
                      <a:alpha val="43137"/>
                    </a:srgbClr>
                  </a:outerShdw>
                </a:effectLst>
                <a:latin typeface="Arial" pitchFamily="34" charset="0"/>
                <a:cs typeface="Arial" pitchFamily="34" charset="0"/>
              </a:rPr>
            </a:br>
            <a:r>
              <a:rPr lang="it-IT" sz="4800" b="1" dirty="0">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la mia vita insieme a te.</a:t>
            </a:r>
            <a:br>
              <a:rPr lang="it-IT" sz="4800" b="1" dirty="0">
                <a:effectLst>
                  <a:outerShdw blurRad="38100" dist="38100" dir="2700000" algn="tl">
                    <a:srgbClr val="000000">
                      <a:alpha val="43137"/>
                    </a:srgbClr>
                  </a:outerShdw>
                </a:effectLst>
                <a:latin typeface="Arial" pitchFamily="34" charset="0"/>
                <a:cs typeface="Arial" pitchFamily="34" charset="0"/>
              </a:rPr>
            </a:br>
            <a:r>
              <a:rPr lang="it-IT" sz="4800" b="1" dirty="0">
                <a:effectLst>
                  <a:outerShdw blurRad="38100" dist="38100" dir="2700000" algn="tl">
                    <a:srgbClr val="000000">
                      <a:alpha val="43137"/>
                    </a:srgbClr>
                  </a:outerShdw>
                </a:effectLst>
                <a:latin typeface="Arial" pitchFamily="34" charset="0"/>
                <a:cs typeface="Arial" pitchFamily="34" charset="0"/>
              </a:rPr>
              <a:t>Avevi scritto già di me.</a:t>
            </a:r>
            <a:r>
              <a:rPr lang="it-IT" b="1" dirty="0">
                <a:effectLst>
                  <a:outerShdw blurRad="38100" dist="38100" dir="2700000" algn="tl">
                    <a:srgbClr val="000000">
                      <a:alpha val="43137"/>
                    </a:srgbClr>
                  </a:outerShdw>
                </a:effectLst>
                <a:cs typeface="+mn-cs"/>
              </a:rPr>
              <a:t/>
            </a:r>
            <a:br>
              <a:rPr lang="it-IT" b="1" dirty="0">
                <a:effectLst>
                  <a:outerShdw blurRad="38100" dist="38100" dir="2700000" algn="tl">
                    <a:srgbClr val="000000">
                      <a:alpha val="43137"/>
                    </a:srgbClr>
                  </a:outerShdw>
                </a:effectLst>
                <a:cs typeface="+mn-cs"/>
              </a:rPr>
            </a:br>
            <a:endParaRPr lang="it-IT" b="1" dirty="0">
              <a:effectLst>
                <a:outerShdw blurRad="38100" dist="38100" dir="2700000" algn="tl">
                  <a:srgbClr val="000000">
                    <a:alpha val="43137"/>
                  </a:srgbClr>
                </a:outerShdw>
              </a:effectLst>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857224" y="428604"/>
            <a:ext cx="7572396" cy="1569660"/>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E quando la tua mente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fece splendere le stelle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t="-25000" b="-25000"/>
          </a:stretch>
        </a:blipFill>
        <a:effectLst/>
      </p:bgPr>
    </p:bg>
    <p:spTree>
      <p:nvGrpSpPr>
        <p:cNvPr id="1" name=""/>
        <p:cNvGrpSpPr/>
        <p:nvPr/>
      </p:nvGrpSpPr>
      <p:grpSpPr>
        <a:xfrm>
          <a:off x="0" y="0"/>
          <a:ext cx="0" cy="0"/>
          <a:chOff x="0" y="0"/>
          <a:chExt cx="0" cy="0"/>
        </a:xfrm>
      </p:grpSpPr>
      <p:sp>
        <p:nvSpPr>
          <p:cNvPr id="2" name="Rettangolo 1"/>
          <p:cNvSpPr/>
          <p:nvPr/>
        </p:nvSpPr>
        <p:spPr>
          <a:xfrm>
            <a:off x="857224" y="214290"/>
            <a:ext cx="7143768" cy="3046988"/>
          </a:xfrm>
          <a:prstGeom prst="rect">
            <a:avLst/>
          </a:prstGeom>
          <a:solidFill>
            <a:schemeClr val="accent1">
              <a:lumMod val="20000"/>
              <a:lumOff val="80000"/>
              <a:alpha val="66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e quando le tue mani modellarono la terra,</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dove non c'era niente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quel giorno</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00034" y="0"/>
            <a:ext cx="8143932" cy="4062651"/>
          </a:xfrm>
          <a:prstGeom prst="rect">
            <a:avLst/>
          </a:prstGeom>
          <a:solidFill>
            <a:schemeClr val="bg1">
              <a:alpha val="38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il mio nome lassù nel cielo.</a:t>
            </a:r>
            <a:br>
              <a:rPr lang="it-IT" sz="4800" b="1" dirty="0">
                <a:effectLst>
                  <a:outerShdw blurRad="38100" dist="38100" dir="2700000" algn="tl">
                    <a:srgbClr val="000000">
                      <a:alpha val="43137"/>
                    </a:srgbClr>
                  </a:outerShdw>
                </a:effectLst>
                <a:latin typeface="Arial" pitchFamily="34" charset="0"/>
                <a:cs typeface="Arial" pitchFamily="34" charset="0"/>
              </a:rPr>
            </a:br>
            <a:r>
              <a:rPr lang="it-IT" sz="4800" b="1" dirty="0">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la mia vita insieme a te.</a:t>
            </a:r>
            <a:br>
              <a:rPr lang="it-IT" sz="4800" b="1" dirty="0">
                <a:effectLst>
                  <a:outerShdw blurRad="38100" dist="38100" dir="2700000" algn="tl">
                    <a:srgbClr val="000000">
                      <a:alpha val="43137"/>
                    </a:srgbClr>
                  </a:outerShdw>
                </a:effectLst>
                <a:latin typeface="Arial" pitchFamily="34" charset="0"/>
                <a:cs typeface="Arial" pitchFamily="34" charset="0"/>
              </a:rPr>
            </a:br>
            <a:r>
              <a:rPr lang="it-IT" sz="4800" b="1" dirty="0">
                <a:effectLst>
                  <a:outerShdw blurRad="38100" dist="38100" dir="2700000" algn="tl">
                    <a:srgbClr val="000000">
                      <a:alpha val="43137"/>
                    </a:srgbClr>
                  </a:outerShdw>
                </a:effectLst>
                <a:latin typeface="Arial" pitchFamily="34" charset="0"/>
                <a:cs typeface="Arial" pitchFamily="34" charset="0"/>
              </a:rPr>
              <a:t>Avevi scritto già di me.</a:t>
            </a:r>
            <a:r>
              <a:rPr lang="it-IT" b="1" dirty="0">
                <a:effectLst>
                  <a:outerShdw blurRad="38100" dist="38100" dir="2700000" algn="tl">
                    <a:srgbClr val="000000">
                      <a:alpha val="43137"/>
                    </a:srgbClr>
                  </a:outerShdw>
                </a:effectLst>
                <a:cs typeface="+mn-cs"/>
              </a:rPr>
              <a:t/>
            </a:r>
            <a:br>
              <a:rPr lang="it-IT" b="1" dirty="0">
                <a:effectLst>
                  <a:outerShdw blurRad="38100" dist="38100" dir="2700000" algn="tl">
                    <a:srgbClr val="000000">
                      <a:alpha val="43137"/>
                    </a:srgbClr>
                  </a:outerShdw>
                </a:effectLst>
                <a:cs typeface="+mn-cs"/>
              </a:rPr>
            </a:br>
            <a:endParaRPr lang="it-IT" b="1" dirty="0">
              <a:effectLst>
                <a:outerShdw blurRad="38100" dist="38100" dir="2700000" algn="tl">
                  <a:srgbClr val="000000">
                    <a:alpha val="43137"/>
                  </a:srgbClr>
                </a:outerShdw>
              </a:effectLst>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785786" y="285728"/>
            <a:ext cx="7572396" cy="1569660"/>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E quando hai calcolato</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la profondità del cielo</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409" name="Rectangle 1"/>
          <p:cNvSpPr>
            <a:spLocks noChangeArrowheads="1"/>
          </p:cNvSpPr>
          <p:nvPr>
            <p:custDataLst>
              <p:tags r:id="rId2"/>
            </p:custDataLst>
          </p:nvPr>
        </p:nvSpPr>
        <p:spPr bwMode="auto">
          <a:xfrm>
            <a:off x="285720" y="285728"/>
            <a:ext cx="8657626" cy="2308324"/>
          </a:xfrm>
          <a:prstGeom prst="rect">
            <a:avLst/>
          </a:prstGeom>
          <a:solidFill>
            <a:schemeClr val="bg1"/>
          </a:solidFill>
          <a:ln w="9525">
            <a:noFill/>
            <a:miter lim="800000"/>
            <a:headEnd/>
            <a:tailEnd/>
          </a:ln>
          <a:effectLst>
            <a:softEdge rad="127000"/>
          </a:effectLst>
        </p:spPr>
        <p:txBody>
          <a:bodyPr wrap="none"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Times New Roman" pitchFamily="18" charset="0"/>
              </a:rPr>
              <a:t>Mentre il silenzio avvolge la terra</a:t>
            </a:r>
            <a:endPar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endParaRP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	tu vieni in mezzo a noi,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Parola del Padre</a:t>
            </a:r>
            <a:r>
              <a:rPr lang="it-IT" sz="4800" b="1" dirty="0">
                <a:solidFill>
                  <a:prstClr val="black"/>
                </a:solidFill>
                <a:effectLst>
                  <a:outerShdw blurRad="38100" dist="38100" dir="2700000" algn="tl">
                    <a:srgbClr val="000000">
                      <a:alpha val="43137"/>
                    </a:srgbClr>
                  </a:outerShdw>
                </a:effectLst>
                <a:cs typeface="Arial" pitchFamily="34" charset="0"/>
              </a:rPr>
              <a:t> </a:t>
            </a:r>
          </a:p>
        </p:txBody>
      </p:sp>
    </p:spTree>
    <p:custDataLst>
      <p:tags r:id="rId1"/>
    </p:custDataLst>
    <p:extLst>
      <p:ext uri="{BB962C8B-B14F-4D97-AF65-F5344CB8AC3E}">
        <p14:creationId xmlns:p14="http://schemas.microsoft.com/office/powerpoint/2010/main" val="35994995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000100" y="0"/>
            <a:ext cx="6643702" cy="3046988"/>
          </a:xfrm>
          <a:prstGeom prst="rect">
            <a:avLst/>
          </a:prstGeom>
          <a:solidFill>
            <a:schemeClr val="tx2">
              <a:lumMod val="20000"/>
              <a:lumOff val="80000"/>
              <a:alpha val="54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e quando hai colorato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ogni fiore della terra,</a:t>
            </a:r>
            <a:br>
              <a:rPr lang="it-IT" sz="4800" b="1" dirty="0">
                <a:effectLst>
                  <a:outerShdw blurRad="38100" dist="38100" dir="2700000" algn="tl">
                    <a:srgbClr val="000000">
                      <a:alpha val="43137"/>
                    </a:srgbClr>
                  </a:outerShdw>
                </a:effectLst>
                <a:latin typeface="Arial" pitchFamily="34" charset="0"/>
                <a:cs typeface="Arial" pitchFamily="34" charset="0"/>
              </a:rPr>
            </a:br>
            <a:r>
              <a:rPr lang="it-IT" sz="4800" b="1" dirty="0">
                <a:effectLst>
                  <a:outerShdw blurRad="38100" dist="38100" dir="2700000" algn="tl">
                    <a:srgbClr val="000000">
                      <a:alpha val="43137"/>
                    </a:srgbClr>
                  </a:outerShdw>
                </a:effectLst>
                <a:latin typeface="Arial" pitchFamily="34" charset="0"/>
                <a:cs typeface="Arial" pitchFamily="34" charset="0"/>
              </a:rPr>
              <a:t>dove non c'era niente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quel giorno</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00034" y="0"/>
            <a:ext cx="8143932" cy="4062651"/>
          </a:xfrm>
          <a:prstGeom prst="rect">
            <a:avLst/>
          </a:prstGeom>
          <a:solidFill>
            <a:schemeClr val="bg1">
              <a:alpha val="38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il mio nome lassù nel cielo.</a:t>
            </a:r>
            <a:br>
              <a:rPr lang="it-IT" sz="4800" b="1" dirty="0">
                <a:effectLst>
                  <a:outerShdw blurRad="38100" dist="38100" dir="2700000" algn="tl">
                    <a:srgbClr val="000000">
                      <a:alpha val="43137"/>
                    </a:srgbClr>
                  </a:outerShdw>
                </a:effectLst>
                <a:latin typeface="Arial" pitchFamily="34" charset="0"/>
                <a:cs typeface="Arial" pitchFamily="34" charset="0"/>
              </a:rPr>
            </a:br>
            <a:r>
              <a:rPr lang="it-IT" sz="4800" b="1" dirty="0">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la mia vita insieme a te.</a:t>
            </a:r>
            <a:br>
              <a:rPr lang="it-IT" sz="4800" b="1" dirty="0">
                <a:effectLst>
                  <a:outerShdw blurRad="38100" dist="38100" dir="2700000" algn="tl">
                    <a:srgbClr val="000000">
                      <a:alpha val="43137"/>
                    </a:srgbClr>
                  </a:outerShdw>
                </a:effectLst>
                <a:latin typeface="Arial" pitchFamily="34" charset="0"/>
                <a:cs typeface="Arial" pitchFamily="34" charset="0"/>
              </a:rPr>
            </a:br>
            <a:r>
              <a:rPr lang="it-IT" sz="4800" b="1" dirty="0">
                <a:effectLst>
                  <a:outerShdw blurRad="38100" dist="38100" dir="2700000" algn="tl">
                    <a:srgbClr val="000000">
                      <a:alpha val="43137"/>
                    </a:srgbClr>
                  </a:outerShdw>
                </a:effectLst>
                <a:latin typeface="Arial" pitchFamily="34" charset="0"/>
                <a:cs typeface="Arial" pitchFamily="34" charset="0"/>
              </a:rPr>
              <a:t>Avevi scritto già di me.</a:t>
            </a:r>
            <a:r>
              <a:rPr lang="it-IT" b="1" dirty="0">
                <a:effectLst>
                  <a:outerShdw blurRad="38100" dist="38100" dir="2700000" algn="tl">
                    <a:srgbClr val="000000">
                      <a:alpha val="43137"/>
                    </a:srgbClr>
                  </a:outerShdw>
                </a:effectLst>
                <a:cs typeface="+mn-cs"/>
              </a:rPr>
              <a:t/>
            </a:r>
            <a:br>
              <a:rPr lang="it-IT" b="1" dirty="0">
                <a:effectLst>
                  <a:outerShdw blurRad="38100" dist="38100" dir="2700000" algn="tl">
                    <a:srgbClr val="000000">
                      <a:alpha val="43137"/>
                    </a:srgbClr>
                  </a:outerShdw>
                </a:effectLst>
                <a:cs typeface="+mn-cs"/>
              </a:rPr>
            </a:br>
            <a:endParaRPr lang="it-IT" b="1" dirty="0">
              <a:effectLst>
                <a:outerShdw blurRad="38100" dist="38100" dir="2700000" algn="tl">
                  <a:srgbClr val="000000">
                    <a:alpha val="43137"/>
                  </a:srgbClr>
                </a:outerShdw>
              </a:effectLst>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785786" y="142852"/>
            <a:ext cx="7358082" cy="1569660"/>
          </a:xfrm>
          <a:prstGeom prst="rect">
            <a:avLst/>
          </a:prstGeom>
          <a:solidFill>
            <a:schemeClr val="tx2">
              <a:lumMod val="20000"/>
              <a:lumOff val="80000"/>
              <a:alpha val="72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E quando hai disegnato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le nubi e le montagne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71472" y="214290"/>
            <a:ext cx="7786710" cy="2308324"/>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e quando hai disegnato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il cammino di ogni uomo,</a:t>
            </a:r>
            <a:br>
              <a:rPr lang="it-IT" sz="4800" b="1" dirty="0">
                <a:effectLst>
                  <a:outerShdw blurRad="38100" dist="38100" dir="2700000" algn="tl">
                    <a:srgbClr val="000000">
                      <a:alpha val="43137"/>
                    </a:srgbClr>
                  </a:outerShdw>
                </a:effectLst>
                <a:latin typeface="Arial" pitchFamily="34" charset="0"/>
                <a:cs typeface="Arial" pitchFamily="34" charset="0"/>
              </a:rPr>
            </a:br>
            <a:r>
              <a:rPr lang="it-IT" sz="4800" b="1" dirty="0">
                <a:effectLst>
                  <a:outerShdw blurRad="38100" dist="38100" dir="2700000" algn="tl">
                    <a:srgbClr val="000000">
                      <a:alpha val="43137"/>
                    </a:srgbClr>
                  </a:outerShdw>
                </a:effectLst>
                <a:latin typeface="Arial" pitchFamily="34" charset="0"/>
                <a:cs typeface="Arial" pitchFamily="34" charset="0"/>
              </a:rPr>
              <a:t>l'avevi fatto anche per me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214414" y="357166"/>
            <a:ext cx="6643702" cy="1569660"/>
          </a:xfrm>
          <a:prstGeom prst="rect">
            <a:avLst/>
          </a:prstGeom>
          <a:solidFill>
            <a:schemeClr val="tx2">
              <a:lumMod val="20000"/>
              <a:lumOff val="80000"/>
              <a:alpha val="61000"/>
            </a:schemeClr>
          </a:solidFill>
          <a:effectLst>
            <a:softEdge rad="127000"/>
          </a:effectLst>
        </p:spPr>
        <p:txBody>
          <a:bodyPr>
            <a:norm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Se ieri non sapevo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oggi ho incontrato te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Immagine 1" descr="Alba%20su%2020mare.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2071670" y="428604"/>
            <a:ext cx="5072066" cy="2308324"/>
          </a:xfrm>
          <a:prstGeom prst="rect">
            <a:avLst/>
          </a:prstGeom>
          <a:solidFill>
            <a:schemeClr val="accent6">
              <a:lumMod val="20000"/>
              <a:lumOff val="80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e la mia libertà</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è il tuo disegno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su di me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642910" y="0"/>
            <a:ext cx="7429520" cy="1569660"/>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Non cercherò più niente</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 perché tu mi salverai</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142875" y="142875"/>
            <a:ext cx="9001125" cy="5508625"/>
          </a:xfrm>
          <a:prstGeom prst="rect">
            <a:avLst/>
          </a:prstGeom>
          <a:noFill/>
          <a:ln w="9525">
            <a:noFill/>
            <a:miter lim="800000"/>
            <a:headEnd/>
            <a:tailEnd/>
          </a:ln>
        </p:spPr>
        <p:txBody>
          <a:bodyPr anchor="ctr">
            <a:spAutoFit/>
          </a:bodyPr>
          <a:lstStyle/>
          <a:p>
            <a:pPr algn="just" eaLnBrk="0" hangingPunct="0">
              <a:defRPr/>
            </a:pPr>
            <a:r>
              <a:rPr lang="it-IT" sz="4400" dirty="0">
                <a:latin typeface="+mj-lt"/>
                <a:cs typeface="Times New Roman" pitchFamily="18" charset="0"/>
              </a:rPr>
              <a:t>Il Signore sia con voi.</a:t>
            </a:r>
            <a:endParaRPr lang="it-IT" sz="4400" dirty="0">
              <a:latin typeface="+mj-lt"/>
              <a:cs typeface="+mn-cs"/>
            </a:endParaRPr>
          </a:p>
          <a:p>
            <a:pPr algn="just" eaLnBrk="0" hangingPunct="0">
              <a:defRPr/>
            </a:pPr>
            <a:r>
              <a:rPr lang="it-IT" sz="4400" b="1" dirty="0">
                <a:latin typeface="+mj-lt"/>
                <a:cs typeface="Times New Roman" pitchFamily="18" charset="0"/>
              </a:rPr>
              <a:t>E con il tuo spirito.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In alto i nostri cuori.</a:t>
            </a:r>
            <a:endParaRPr lang="it-IT" sz="4400" dirty="0">
              <a:latin typeface="+mj-lt"/>
              <a:cs typeface="+mn-cs"/>
            </a:endParaRPr>
          </a:p>
          <a:p>
            <a:pPr algn="just" eaLnBrk="0" hangingPunct="0">
              <a:defRPr/>
            </a:pPr>
            <a:r>
              <a:rPr lang="it-IT" sz="4400" b="1" dirty="0">
                <a:latin typeface="+mj-lt"/>
                <a:cs typeface="Times New Roman" pitchFamily="18" charset="0"/>
              </a:rPr>
              <a:t>Sono rivolti al Signore.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Rendiamo grazie al Signore nostro Dio.</a:t>
            </a:r>
            <a:endParaRPr lang="it-IT" sz="4400" dirty="0">
              <a:latin typeface="+mj-lt"/>
              <a:cs typeface="+mn-cs"/>
            </a:endParaRPr>
          </a:p>
          <a:p>
            <a:pPr algn="just" eaLnBrk="0" hangingPunct="0">
              <a:defRPr/>
            </a:pPr>
            <a:r>
              <a:rPr lang="it-IT" sz="4400" b="1" dirty="0">
                <a:latin typeface="+mj-lt"/>
                <a:cs typeface="Times New Roman" pitchFamily="18" charset="0"/>
              </a:rPr>
              <a:t>È cosa buona e giusta. </a:t>
            </a:r>
            <a:endParaRPr lang="it-IT" sz="4400" dirty="0">
              <a:latin typeface="+mj-lt"/>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433" name="Rectangle 1"/>
          <p:cNvSpPr>
            <a:spLocks noChangeArrowheads="1"/>
          </p:cNvSpPr>
          <p:nvPr>
            <p:custDataLst>
              <p:tags r:id="rId2"/>
            </p:custDataLst>
          </p:nvPr>
        </p:nvSpPr>
        <p:spPr bwMode="auto">
          <a:xfrm>
            <a:off x="1714480" y="3500438"/>
            <a:ext cx="7267146" cy="3046988"/>
          </a:xfrm>
          <a:prstGeom prst="rect">
            <a:avLst/>
          </a:prstGeom>
          <a:solidFill>
            <a:schemeClr val="tx2">
              <a:lumMod val="20000"/>
              <a:lumOff val="80000"/>
            </a:schemeClr>
          </a:solidFill>
          <a:ln w="9525">
            <a:noFill/>
            <a:miter lim="800000"/>
            <a:headEnd/>
            <a:tailEnd/>
          </a:ln>
          <a:effectLst>
            <a:softEdge rad="1270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Times New Roman" pitchFamily="18" charset="0"/>
              </a:rPr>
              <a:t>riveli ai nostri cuori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Times New Roman" pitchFamily="18" charset="0"/>
              </a:rPr>
              <a:t>l'amore di Dio.</a:t>
            </a:r>
            <a:endPar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endParaRP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	A te la lode, a te la gloria,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nostro Salvatore!</a:t>
            </a:r>
            <a:r>
              <a:rPr lang="it-IT" sz="4800" b="1" dirty="0">
                <a:solidFill>
                  <a:prstClr val="black"/>
                </a:solidFill>
                <a:effectLst>
                  <a:outerShdw blurRad="38100" dist="38100" dir="2700000" algn="tl">
                    <a:srgbClr val="000000">
                      <a:alpha val="43137"/>
                    </a:srgbClr>
                  </a:outerShdw>
                </a:effectLst>
                <a:cs typeface="Arial" pitchFamily="34" charset="0"/>
              </a:rPr>
              <a:t> </a:t>
            </a:r>
          </a:p>
        </p:txBody>
      </p:sp>
    </p:spTree>
    <p:custDataLst>
      <p:tags r:id="rId1"/>
    </p:custDataLst>
    <p:extLst>
      <p:ext uri="{BB962C8B-B14F-4D97-AF65-F5344CB8AC3E}">
        <p14:creationId xmlns:p14="http://schemas.microsoft.com/office/powerpoint/2010/main" val="39820437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BEBA8EAE-BF5A-486C-A8C5-ECC9F3942E4B}">
                <a14:imgProps xmlns:a14="http://schemas.microsoft.com/office/drawing/2010/main">
                  <a14:imgLayer r:embed="rId3">
                    <a14:imgEffect>
                      <a14:sharpenSoften amount="-32000"/>
                    </a14:imgEffect>
                  </a14:imgLayer>
                </a14:imgProps>
              </a:ex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 name="CasellaDiTesto 5"/>
          <p:cNvSpPr txBox="1"/>
          <p:nvPr/>
        </p:nvSpPr>
        <p:spPr>
          <a:xfrm>
            <a:off x="179512" y="1748910"/>
            <a:ext cx="6480720" cy="1938992"/>
          </a:xfrm>
          <a:prstGeom prst="rect">
            <a:avLst/>
          </a:prstGeom>
          <a:solidFill>
            <a:srgbClr val="FFFFFF">
              <a:alpha val="69804"/>
            </a:srgbClr>
          </a:solidFill>
          <a:effectLst>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Santo </a:t>
            </a:r>
            <a:r>
              <a:rPr lang="it-IT" sz="4000" b="1" spc="50" dirty="0" smtClean="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Santo</a:t>
            </a: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 </a:t>
            </a:r>
            <a:r>
              <a:rPr lang="it-IT" sz="4000" b="1" spc="50" dirty="0" smtClean="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Santo </a:t>
            </a:r>
          </a:p>
          <a:p>
            <a:pPr fontAlgn="auto">
              <a:spcBef>
                <a:spcPts val="0"/>
              </a:spcBef>
              <a:spcAft>
                <a:spcPts val="0"/>
              </a:spcAft>
              <a:defRPr/>
            </a:pPr>
            <a:r>
              <a:rPr lang="it-IT" sz="4000" b="1" spc="50" dirty="0" smtClean="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il </a:t>
            </a: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Signore</a:t>
            </a:r>
          </a:p>
          <a:p>
            <a:pPr fontAlgn="auto">
              <a:spcBef>
                <a:spcPts val="0"/>
              </a:spcBef>
              <a:spcAft>
                <a:spcPts val="0"/>
              </a:spcAft>
              <a:defRPr/>
            </a:pP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Dio dell’universo</a:t>
            </a:r>
          </a:p>
        </p:txBody>
      </p:sp>
      <p:sp>
        <p:nvSpPr>
          <p:cNvPr id="7" name="CasellaDiTesto 6"/>
          <p:cNvSpPr txBox="1"/>
          <p:nvPr/>
        </p:nvSpPr>
        <p:spPr>
          <a:xfrm>
            <a:off x="3637856" y="4797152"/>
            <a:ext cx="5472608" cy="1938992"/>
          </a:xfrm>
          <a:prstGeom prst="rect">
            <a:avLst/>
          </a:prstGeom>
          <a:solidFill>
            <a:srgbClr val="FFFFFF">
              <a:alpha val="69804"/>
            </a:srgbClr>
          </a:solidFill>
          <a:effectLst>
            <a:softEdge rad="63500"/>
          </a:effectLst>
        </p:spPr>
        <p:txBody>
          <a:bodyPr wrap="square">
            <a:spAutoFit/>
          </a:bodyPr>
          <a:lstStyle/>
          <a:p>
            <a:pPr fontAlgn="auto">
              <a:spcBef>
                <a:spcPts val="0"/>
              </a:spcBef>
              <a:spcAft>
                <a:spcPts val="0"/>
              </a:spcAft>
              <a:defRPr/>
            </a:pPr>
            <a:r>
              <a:rPr lang="it-IT" sz="4000" b="1" spc="300" dirty="0">
                <a:ln w="19050" cmpd="sng">
                  <a:solidFill>
                    <a:srgbClr val="4F81BD">
                      <a:tint val="10000"/>
                    </a:srgbClr>
                  </a:solidFill>
                  <a:prstDash val="solid"/>
                  <a:miter lim="800000"/>
                </a:ln>
                <a:solidFill>
                  <a:srgbClr val="002060"/>
                </a:solidFill>
                <a:effectLst>
                  <a:glow rad="45500">
                    <a:srgbClr val="4F81BD">
                      <a:satMod val="220000"/>
                      <a:alpha val="35000"/>
                    </a:srgbClr>
                  </a:glow>
                </a:effectLst>
                <a:latin typeface="Arial Black" pitchFamily="34" charset="0"/>
                <a:cs typeface="Arial" charset="0"/>
              </a:rPr>
              <a:t>I cieli e la terra</a:t>
            </a:r>
          </a:p>
          <a:p>
            <a:pPr fontAlgn="auto">
              <a:spcBef>
                <a:spcPts val="0"/>
              </a:spcBef>
              <a:spcAft>
                <a:spcPts val="0"/>
              </a:spcAft>
              <a:defRPr/>
            </a:pPr>
            <a:r>
              <a:rPr lang="it-IT" sz="4000" b="1" spc="300" dirty="0">
                <a:ln w="19050" cmpd="sng">
                  <a:solidFill>
                    <a:srgbClr val="4F81BD">
                      <a:tint val="10000"/>
                    </a:srgbClr>
                  </a:solidFill>
                  <a:prstDash val="solid"/>
                  <a:miter lim="800000"/>
                </a:ln>
                <a:solidFill>
                  <a:srgbClr val="002060"/>
                </a:solidFill>
                <a:effectLst>
                  <a:glow rad="45500">
                    <a:srgbClr val="4F81BD">
                      <a:satMod val="220000"/>
                      <a:alpha val="35000"/>
                    </a:srgbClr>
                  </a:glow>
                </a:effectLst>
                <a:latin typeface="Arial Black" pitchFamily="34" charset="0"/>
                <a:cs typeface="Arial" charset="0"/>
              </a:rPr>
              <a:t>sono pieni</a:t>
            </a:r>
          </a:p>
          <a:p>
            <a:pPr fontAlgn="auto">
              <a:spcBef>
                <a:spcPts val="0"/>
              </a:spcBef>
              <a:spcAft>
                <a:spcPts val="0"/>
              </a:spcAft>
              <a:defRPr/>
            </a:pPr>
            <a:r>
              <a:rPr lang="it-IT" sz="4000" b="1" spc="300" dirty="0">
                <a:ln w="19050" cmpd="sng">
                  <a:solidFill>
                    <a:srgbClr val="4F81BD">
                      <a:tint val="10000"/>
                    </a:srgbClr>
                  </a:solidFill>
                  <a:prstDash val="solid"/>
                  <a:miter lim="800000"/>
                </a:ln>
                <a:solidFill>
                  <a:srgbClr val="002060"/>
                </a:solidFill>
                <a:effectLst>
                  <a:glow rad="45500">
                    <a:srgbClr val="4F81BD">
                      <a:satMod val="220000"/>
                      <a:alpha val="35000"/>
                    </a:srgbClr>
                  </a:glow>
                </a:effectLst>
                <a:latin typeface="Arial Black" pitchFamily="34" charset="0"/>
                <a:cs typeface="Arial" charset="0"/>
              </a:rPr>
              <a:t>della tua gloria</a:t>
            </a:r>
          </a:p>
        </p:txBody>
      </p:sp>
    </p:spTree>
    <p:extLst>
      <p:ext uri="{BB962C8B-B14F-4D97-AF65-F5344CB8AC3E}">
        <p14:creationId xmlns:p14="http://schemas.microsoft.com/office/powerpoint/2010/main" val="34311081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ttangolo 4"/>
          <p:cNvSpPr/>
          <p:nvPr/>
        </p:nvSpPr>
        <p:spPr>
          <a:xfrm>
            <a:off x="386338" y="116632"/>
            <a:ext cx="8136904" cy="1323439"/>
          </a:xfrm>
          <a:prstGeom prst="rect">
            <a:avLst/>
          </a:prstGeom>
          <a:solidFill>
            <a:srgbClr val="FFFFFF">
              <a:alpha val="69804"/>
            </a:srgbClr>
          </a:solidFill>
          <a:effectLst>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pP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Osanna </a:t>
            </a:r>
            <a:r>
              <a:rPr lang="it-IT" sz="4000" b="1" spc="50" dirty="0" smtClean="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Osanna Osanna </a:t>
            </a:r>
            <a:endPar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endParaRPr>
          </a:p>
          <a:p>
            <a:pPr fontAlgn="auto">
              <a:spcBef>
                <a:spcPts val="0"/>
              </a:spcBef>
              <a:spcAft>
                <a:spcPts val="0"/>
              </a:spcAft>
            </a:pP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Osanna nell’alto dei cieli</a:t>
            </a:r>
          </a:p>
        </p:txBody>
      </p:sp>
      <p:sp>
        <p:nvSpPr>
          <p:cNvPr id="6" name="CasellaDiTesto 5"/>
          <p:cNvSpPr txBox="1"/>
          <p:nvPr/>
        </p:nvSpPr>
        <p:spPr>
          <a:xfrm>
            <a:off x="1302087" y="3789040"/>
            <a:ext cx="7841913" cy="1938992"/>
          </a:xfrm>
          <a:prstGeom prst="rect">
            <a:avLst/>
          </a:prstGeom>
          <a:gradFill>
            <a:gsLst>
              <a:gs pos="0">
                <a:schemeClr val="accent1">
                  <a:tint val="66000"/>
                  <a:satMod val="160000"/>
                </a:schemeClr>
              </a:gs>
              <a:gs pos="39000">
                <a:schemeClr val="accent1">
                  <a:tint val="44500"/>
                  <a:satMod val="160000"/>
                </a:schemeClr>
              </a:gs>
              <a:gs pos="100000">
                <a:schemeClr val="accent1">
                  <a:tint val="23500"/>
                  <a:satMod val="160000"/>
                </a:schemeClr>
              </a:gs>
            </a:gsLst>
            <a:lin ang="5400000" scaled="0"/>
          </a:gradFill>
          <a:effectLst>
            <a:softEdge rad="63500"/>
          </a:effectLst>
        </p:spPr>
        <p:txBody>
          <a:bodyPr wrap="square">
            <a:spAutoFit/>
          </a:bodyPr>
          <a:lstStyle>
            <a:defPPr>
              <a:defRPr lang="it-IT"/>
            </a:defPPr>
            <a:lvl1pPr eaLnBrk="0" fontAlgn="auto" hangingPunct="0">
              <a:spcBef>
                <a:spcPts val="0"/>
              </a:spcBef>
              <a:spcAft>
                <a:spcPts val="0"/>
              </a:spcAft>
              <a:defRPr sz="4000" b="1" spc="300">
                <a:ln w="19050" cmpd="sng">
                  <a:solidFill>
                    <a:schemeClr val="accent1">
                      <a:tint val="10000"/>
                    </a:schemeClr>
                  </a:solidFill>
                  <a:prstDash val="solid"/>
                  <a:miter lim="800000"/>
                </a:ln>
                <a:solidFill>
                  <a:srgbClr val="002060"/>
                </a:solidFill>
                <a:effectLst>
                  <a:glow rad="45500">
                    <a:schemeClr val="accent1">
                      <a:satMod val="220000"/>
                      <a:alpha val="35000"/>
                    </a:schemeClr>
                  </a:glow>
                </a:effectLst>
                <a:latin typeface="Arial Black" pitchFamily="34" charset="0"/>
              </a:defRPr>
            </a:lvl1pPr>
          </a:lstStyle>
          <a:p>
            <a:r>
              <a:rPr lang="it-IT" dirty="0" smtClean="0">
                <a:ln w="19050" cmpd="sng">
                  <a:solidFill>
                    <a:srgbClr val="4F81BD">
                      <a:tint val="10000"/>
                    </a:srgbClr>
                  </a:solidFill>
                  <a:prstDash val="solid"/>
                  <a:miter lim="800000"/>
                </a:ln>
                <a:effectLst>
                  <a:glow rad="45500">
                    <a:srgbClr val="4F81BD">
                      <a:satMod val="220000"/>
                      <a:alpha val="35000"/>
                    </a:srgbClr>
                  </a:glow>
                </a:effectLst>
                <a:cs typeface="Arial" charset="0"/>
              </a:rPr>
              <a:t>Benedetto  </a:t>
            </a:r>
            <a:r>
              <a:rPr lang="it-IT" dirty="0">
                <a:ln w="19050" cmpd="sng">
                  <a:solidFill>
                    <a:srgbClr val="4F81BD">
                      <a:tint val="10000"/>
                    </a:srgbClr>
                  </a:solidFill>
                  <a:prstDash val="solid"/>
                  <a:miter lim="800000"/>
                </a:ln>
                <a:effectLst>
                  <a:glow rad="45500">
                    <a:srgbClr val="4F81BD">
                      <a:satMod val="220000"/>
                      <a:alpha val="35000"/>
                    </a:srgbClr>
                  </a:glow>
                </a:effectLst>
                <a:cs typeface="Arial" charset="0"/>
              </a:rPr>
              <a:t>colui che </a:t>
            </a:r>
            <a:r>
              <a:rPr lang="it-IT" dirty="0" smtClean="0">
                <a:ln w="19050" cmpd="sng">
                  <a:solidFill>
                    <a:srgbClr val="4F81BD">
                      <a:tint val="10000"/>
                    </a:srgbClr>
                  </a:solidFill>
                  <a:prstDash val="solid"/>
                  <a:miter lim="800000"/>
                </a:ln>
                <a:effectLst>
                  <a:glow rad="45500">
                    <a:srgbClr val="4F81BD">
                      <a:satMod val="220000"/>
                      <a:alpha val="35000"/>
                    </a:srgbClr>
                  </a:glow>
                </a:effectLst>
                <a:cs typeface="Arial" charset="0"/>
              </a:rPr>
              <a:t>viene nel </a:t>
            </a:r>
            <a:r>
              <a:rPr lang="it-IT" dirty="0">
                <a:ln w="19050" cmpd="sng">
                  <a:solidFill>
                    <a:srgbClr val="4F81BD">
                      <a:tint val="10000"/>
                    </a:srgbClr>
                  </a:solidFill>
                  <a:prstDash val="solid"/>
                  <a:miter lim="800000"/>
                </a:ln>
                <a:effectLst>
                  <a:glow rad="45500">
                    <a:srgbClr val="4F81BD">
                      <a:satMod val="220000"/>
                      <a:alpha val="35000"/>
                    </a:srgbClr>
                  </a:glow>
                </a:effectLst>
                <a:cs typeface="Arial" charset="0"/>
              </a:rPr>
              <a:t>nome del Signore.</a:t>
            </a:r>
          </a:p>
        </p:txBody>
      </p:sp>
    </p:spTree>
    <p:extLst>
      <p:ext uri="{BB962C8B-B14F-4D97-AF65-F5344CB8AC3E}">
        <p14:creationId xmlns:p14="http://schemas.microsoft.com/office/powerpoint/2010/main" val="18206420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495" y="-91391"/>
            <a:ext cx="9103987" cy="7040782"/>
          </a:xfrm>
          <a:prstGeom prst="rect">
            <a:avLst/>
          </a:prstGeom>
        </p:spPr>
      </p:pic>
      <p:sp>
        <p:nvSpPr>
          <p:cNvPr id="5" name="Rettangolo 4"/>
          <p:cNvSpPr/>
          <p:nvPr/>
        </p:nvSpPr>
        <p:spPr>
          <a:xfrm>
            <a:off x="370562" y="858890"/>
            <a:ext cx="8136904" cy="1323439"/>
          </a:xfrm>
          <a:prstGeom prst="rect">
            <a:avLst/>
          </a:prstGeom>
          <a:solidFill>
            <a:srgbClr val="FFFFFF">
              <a:alpha val="69804"/>
            </a:srgbClr>
          </a:solidFill>
          <a:effectLst>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pP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Osanna </a:t>
            </a:r>
            <a:r>
              <a:rPr lang="it-IT" sz="4000" b="1" spc="50" dirty="0" smtClean="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Osanna Osanna </a:t>
            </a:r>
            <a:endPar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endParaRPr>
          </a:p>
          <a:p>
            <a:pPr fontAlgn="auto">
              <a:spcBef>
                <a:spcPts val="0"/>
              </a:spcBef>
              <a:spcAft>
                <a:spcPts val="0"/>
              </a:spcAft>
            </a:pP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Osanna nell’alto dei cieli</a:t>
            </a:r>
          </a:p>
        </p:txBody>
      </p:sp>
      <p:sp>
        <p:nvSpPr>
          <p:cNvPr id="6" name="CasellaDiTesto 5"/>
          <p:cNvSpPr txBox="1"/>
          <p:nvPr/>
        </p:nvSpPr>
        <p:spPr>
          <a:xfrm>
            <a:off x="683568" y="3789040"/>
            <a:ext cx="8455915" cy="1323439"/>
          </a:xfrm>
          <a:prstGeom prst="rect">
            <a:avLst/>
          </a:prstGeom>
          <a:solidFill>
            <a:srgbClr val="FFFFFF">
              <a:alpha val="69804"/>
            </a:srgbClr>
          </a:solidFill>
          <a:effectLst>
            <a:softEdge rad="127000"/>
          </a:effectLst>
        </p:spPr>
        <p:txBody>
          <a:bodyPr wrap="square">
            <a:spAutoFit/>
          </a:bodyPr>
          <a:lstStyle>
            <a:defPPr>
              <a:defRPr lang="it-IT"/>
            </a:defPPr>
            <a:lvl1pPr eaLnBrk="0" hangingPunct="0">
              <a:defRPr sz="4000" b="1" spc="50">
                <a:ln w="3810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defRPr>
            </a:lvl1pPr>
          </a:lstStyle>
          <a:p>
            <a:pPr fontAlgn="auto">
              <a:spcBef>
                <a:spcPts val="0"/>
              </a:spcBef>
              <a:spcAft>
                <a:spcPts val="0"/>
              </a:spcAft>
            </a:pPr>
            <a:r>
              <a:rPr lang="it-IT"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cs typeface="Arial" charset="0"/>
              </a:rPr>
              <a:t>Osanna Osanna </a:t>
            </a:r>
            <a:r>
              <a:rPr lang="it-IT" spc="300" dirty="0" smtClean="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cs typeface="Arial" charset="0"/>
              </a:rPr>
              <a:t>Osanna</a:t>
            </a:r>
          </a:p>
          <a:p>
            <a:pPr fontAlgn="auto">
              <a:spcBef>
                <a:spcPts val="0"/>
              </a:spcBef>
              <a:spcAft>
                <a:spcPts val="0"/>
              </a:spcAft>
            </a:pPr>
            <a:r>
              <a:rPr lang="it-IT" spc="300" dirty="0" smtClean="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cs typeface="Arial" charset="0"/>
              </a:rPr>
              <a:t>cantiamo te Signore</a:t>
            </a:r>
            <a:r>
              <a:rPr lang="it-IT"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cs typeface="Arial" charset="0"/>
              </a:rPr>
              <a:t>.</a:t>
            </a:r>
          </a:p>
        </p:txBody>
      </p:sp>
    </p:spTree>
    <p:extLst>
      <p:ext uri="{BB962C8B-B14F-4D97-AF65-F5344CB8AC3E}">
        <p14:creationId xmlns:p14="http://schemas.microsoft.com/office/powerpoint/2010/main" val="41528528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393"/>
            <a:ext cx="9144000" cy="6858000"/>
          </a:xfrm>
          <a:prstGeom prst="rect">
            <a:avLst/>
          </a:prstGeom>
        </p:spPr>
      </p:pic>
      <p:sp>
        <p:nvSpPr>
          <p:cNvPr id="5" name="Rettangolo 4"/>
          <p:cNvSpPr/>
          <p:nvPr/>
        </p:nvSpPr>
        <p:spPr>
          <a:xfrm>
            <a:off x="346898" y="858889"/>
            <a:ext cx="8136904" cy="1323439"/>
          </a:xfrm>
          <a:prstGeom prst="rect">
            <a:avLst/>
          </a:prstGeom>
          <a:solidFill>
            <a:srgbClr val="FFFFFF">
              <a:alpha val="69804"/>
            </a:srgbClr>
          </a:solidFill>
          <a:effectLst>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pP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Osanna </a:t>
            </a:r>
            <a:r>
              <a:rPr lang="it-IT" sz="4000" b="1" spc="50" dirty="0" smtClean="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Osanna Osanna </a:t>
            </a:r>
            <a:endPar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endParaRPr>
          </a:p>
          <a:p>
            <a:pPr fontAlgn="auto">
              <a:spcBef>
                <a:spcPts val="0"/>
              </a:spcBef>
              <a:spcAft>
                <a:spcPts val="0"/>
              </a:spcAft>
            </a:pP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Osanna nell’alto dei cieli</a:t>
            </a:r>
          </a:p>
        </p:txBody>
      </p:sp>
      <p:sp>
        <p:nvSpPr>
          <p:cNvPr id="6" name="CasellaDiTesto 5"/>
          <p:cNvSpPr txBox="1"/>
          <p:nvPr/>
        </p:nvSpPr>
        <p:spPr>
          <a:xfrm>
            <a:off x="1115616" y="4005064"/>
            <a:ext cx="7841913" cy="1323439"/>
          </a:xfrm>
          <a:prstGeom prst="rect">
            <a:avLst/>
          </a:prstGeom>
          <a:gradFill>
            <a:gsLst>
              <a:gs pos="0">
                <a:schemeClr val="accent1">
                  <a:tint val="66000"/>
                  <a:satMod val="160000"/>
                </a:schemeClr>
              </a:gs>
              <a:gs pos="39000">
                <a:schemeClr val="accent1">
                  <a:tint val="44500"/>
                  <a:satMod val="160000"/>
                </a:schemeClr>
              </a:gs>
              <a:gs pos="100000">
                <a:schemeClr val="accent1">
                  <a:tint val="23500"/>
                  <a:satMod val="160000"/>
                </a:schemeClr>
              </a:gs>
            </a:gsLst>
            <a:lin ang="5400000" scaled="0"/>
          </a:gradFill>
          <a:effectLst>
            <a:softEdge rad="63500"/>
          </a:effectLst>
        </p:spPr>
        <p:txBody>
          <a:bodyPr wrap="square">
            <a:spAutoFit/>
          </a:bodyPr>
          <a:lstStyle>
            <a:defPPr>
              <a:defRPr lang="it-IT"/>
            </a:defPPr>
            <a:lvl1pPr eaLnBrk="0" fontAlgn="auto" hangingPunct="0">
              <a:spcBef>
                <a:spcPts val="0"/>
              </a:spcBef>
              <a:spcAft>
                <a:spcPts val="0"/>
              </a:spcAft>
              <a:defRPr sz="4000" b="1" spc="300">
                <a:ln w="19050" cmpd="sng">
                  <a:solidFill>
                    <a:schemeClr val="accent1">
                      <a:tint val="10000"/>
                    </a:schemeClr>
                  </a:solidFill>
                  <a:prstDash val="solid"/>
                  <a:miter lim="800000"/>
                </a:ln>
                <a:solidFill>
                  <a:srgbClr val="002060"/>
                </a:solidFill>
                <a:effectLst>
                  <a:glow rad="45500">
                    <a:schemeClr val="accent1">
                      <a:satMod val="220000"/>
                      <a:alpha val="35000"/>
                    </a:schemeClr>
                  </a:glow>
                </a:effectLst>
                <a:latin typeface="Arial Black" pitchFamily="34" charset="0"/>
              </a:defRPr>
            </a:lvl1pPr>
          </a:lstStyle>
          <a:p>
            <a:r>
              <a:rPr lang="it-IT"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cs typeface="Arial" charset="0"/>
              </a:rPr>
              <a:t>Osanna Osanna Osanna </a:t>
            </a:r>
          </a:p>
          <a:p>
            <a:r>
              <a:rPr lang="it-IT" dirty="0" smtClean="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cs typeface="Arial" charset="0"/>
              </a:rPr>
              <a:t>nell’alto </a:t>
            </a:r>
            <a:r>
              <a:rPr lang="it-IT"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cs typeface="Arial" charset="0"/>
              </a:rPr>
              <a:t>dei cieli</a:t>
            </a:r>
          </a:p>
        </p:txBody>
      </p:sp>
    </p:spTree>
    <p:extLst>
      <p:ext uri="{BB962C8B-B14F-4D97-AF65-F5344CB8AC3E}">
        <p14:creationId xmlns:p14="http://schemas.microsoft.com/office/powerpoint/2010/main" val="19833964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8640"/>
            <a:ext cx="4747128" cy="5878532"/>
          </a:xfrm>
          <a:prstGeom prst="rect">
            <a:avLst/>
          </a:prstGeom>
          <a:solidFill>
            <a:srgbClr val="FFFFFF">
              <a:alpha val="69804"/>
            </a:srgbClr>
          </a:solidFill>
          <a:effectLst>
            <a:softEdge rad="127000"/>
          </a:effectLst>
        </p:spPr>
        <p:txBody>
          <a:bodyPr wrap="square">
            <a:spAutoFit/>
          </a:bodyPr>
          <a:lstStyle/>
          <a:p>
            <a:pPr>
              <a:defRPr/>
            </a:pPr>
            <a:r>
              <a:rPr lang="it-IT" sz="4400" dirty="0">
                <a:solidFill>
                  <a:prstClr val="black"/>
                </a:solidFill>
                <a:latin typeface="Times" charset="0"/>
                <a:cs typeface="Arial" charset="0"/>
              </a:rPr>
              <a:t>Mistero della fede.</a:t>
            </a:r>
          </a:p>
          <a:p>
            <a:pPr>
              <a:defRPr/>
            </a:pPr>
            <a:endParaRPr lang="it-IT" dirty="0">
              <a:solidFill>
                <a:prstClr val="black"/>
              </a:solidFill>
              <a:latin typeface="Times" charset="0"/>
              <a:cs typeface="Arial" charset="0"/>
            </a:endParaRPr>
          </a:p>
          <a:p>
            <a:pPr>
              <a:defRPr/>
            </a:pPr>
            <a:r>
              <a:rPr lang="it-IT" sz="4400" b="1" dirty="0">
                <a:solidFill>
                  <a:srgbClr val="FF0000"/>
                </a:solidFill>
                <a:effectLst>
                  <a:outerShdw blurRad="38100" dist="38100" dir="2700000" algn="tl">
                    <a:srgbClr val="000000">
                      <a:alpha val="43137"/>
                    </a:srgbClr>
                  </a:outerShdw>
                </a:effectLst>
                <a:latin typeface="Times" charset="0"/>
                <a:cs typeface="Arial" charset="0"/>
              </a:rPr>
              <a:t>Annunziamo la tua morte, Signore, </a:t>
            </a:r>
          </a:p>
          <a:p>
            <a:pPr>
              <a:defRPr/>
            </a:pPr>
            <a:r>
              <a:rPr lang="it-IT" sz="4400" b="1" dirty="0">
                <a:solidFill>
                  <a:srgbClr val="FF0000"/>
                </a:solidFill>
                <a:effectLst>
                  <a:outerShdw blurRad="38100" dist="38100" dir="2700000" algn="tl">
                    <a:srgbClr val="000000">
                      <a:alpha val="43137"/>
                    </a:srgbClr>
                  </a:outerShdw>
                </a:effectLst>
                <a:latin typeface="Times" charset="0"/>
                <a:cs typeface="Arial" charset="0"/>
              </a:rPr>
              <a:t>proclamiamo la tua risurrezione, </a:t>
            </a:r>
          </a:p>
          <a:p>
            <a:pPr>
              <a:defRPr/>
            </a:pPr>
            <a:r>
              <a:rPr lang="it-IT" sz="4400" b="1" dirty="0">
                <a:solidFill>
                  <a:srgbClr val="FF0000"/>
                </a:solidFill>
                <a:effectLst>
                  <a:outerShdw blurRad="38100" dist="38100" dir="2700000" algn="tl">
                    <a:srgbClr val="000000">
                      <a:alpha val="43137"/>
                    </a:srgbClr>
                  </a:outerShdw>
                </a:effectLst>
                <a:latin typeface="Times" charset="0"/>
                <a:cs typeface="Arial" charset="0"/>
              </a:rPr>
              <a:t>nell'attesa della tua venuta.</a:t>
            </a:r>
          </a:p>
        </p:txBody>
      </p:sp>
      <p:pic>
        <p:nvPicPr>
          <p:cNvPr id="1026" name="Picture 2" descr="http://www.centroaletti.com/foto/foto_opere/italia/08_psstefano_sstrinita/01.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854632" y="0"/>
            <a:ext cx="428936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8980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6400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Immagine 2" descr="0015.t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43063" y="0"/>
            <a:ext cx="7500937"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Arial" charset="0"/>
              </a:rPr>
              <a:t>Per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Arial" charset="0"/>
              </a:rPr>
              <a:t>con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Arial" charset="0"/>
              </a:rPr>
              <a:t>e in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Arial" charset="0"/>
              </a:rPr>
              <a:t>a te, Dio Padre onnipotente,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Arial" charset="0"/>
              </a:rPr>
              <a:t>nell'unità dello Spirito Santo,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Arial" charset="0"/>
              </a:rPr>
              <a:t>ogni onore e gloria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Arial" charset="0"/>
              </a:rPr>
              <a:t>per tutti i secoli dei secoli.</a:t>
            </a:r>
            <a:endParaRPr lang="it-IT" sz="4400" dirty="0">
              <a:solidFill>
                <a:srgbClr val="FF0000"/>
              </a:solidFill>
              <a:effectLst>
                <a:outerShdw blurRad="38100" dist="38100" dir="2700000" algn="tl">
                  <a:srgbClr val="000000">
                    <a:alpha val="43137"/>
                  </a:srgbClr>
                </a:outerShdw>
              </a:effectLst>
              <a:cs typeface="Arial" charset="0"/>
            </a:endParaRPr>
          </a:p>
          <a:p>
            <a:pPr algn="r">
              <a:defRPr/>
            </a:pPr>
            <a:r>
              <a:rPr lang="it-IT" sz="4400" b="1" dirty="0">
                <a:solidFill>
                  <a:srgbClr val="FF0000"/>
                </a:solidFill>
                <a:effectLst>
                  <a:outerShdw blurRad="38100" dist="38100" dir="2700000" algn="tl">
                    <a:srgbClr val="000000">
                      <a:alpha val="43137"/>
                    </a:srgbClr>
                  </a:outerShdw>
                </a:effectLst>
                <a:ea typeface="Times New Roman" pitchFamily="18" charset="0"/>
                <a:cs typeface="Arial" charset="0"/>
              </a:rPr>
              <a:t>Amen.</a:t>
            </a:r>
            <a:endParaRPr lang="it-IT" sz="4400" dirty="0">
              <a:solidFill>
                <a:srgbClr val="FF0000"/>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15589660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747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7" descr="47"/>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w="9525">
            <a:noFill/>
            <a:miter lim="800000"/>
            <a:headEnd/>
            <a:tailEnd/>
          </a:ln>
        </p:spPr>
      </p:pic>
      <p:sp>
        <p:nvSpPr>
          <p:cNvPr id="101378" name="Rectangle 1"/>
          <p:cNvSpPr>
            <a:spLocks noChangeArrowheads="1"/>
          </p:cNvSpPr>
          <p:nvPr>
            <p:custDataLst>
              <p:tags r:id="rId3"/>
            </p:custDataLst>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Padre nostro, che sei nei cieli,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sia santificato il tuo nome,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venga il tuo regno,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sia fatta la tua volontà,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come in cielo così in terra.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Dacci oggi il nostro pane quotidiano,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e rimetti a noi i nostri debiti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come noi li rimettiamo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ai nostri debitori,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e non ci indurre in tentazione,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ma liberaci dal male.</a:t>
            </a:r>
            <a:endParaRPr lang="it-IT" sz="3600" dirty="0">
              <a:solidFill>
                <a:prstClr val="black"/>
              </a:solidFill>
              <a:effectLst>
                <a:outerShdw blurRad="38100" dist="38100" dir="2700000" algn="tl">
                  <a:srgbClr val="000000">
                    <a:alpha val="43137"/>
                  </a:srgbClr>
                </a:outerShdw>
              </a:effectLst>
              <a:latin typeface="Calibri"/>
              <a:cs typeface="Arial" charset="0"/>
            </a:endParaRPr>
          </a:p>
        </p:txBody>
      </p:sp>
    </p:spTree>
    <p:custDataLst>
      <p:tags r:id="rId1"/>
    </p:custDataLst>
    <p:extLst>
      <p:ext uri="{BB962C8B-B14F-4D97-AF65-F5344CB8AC3E}">
        <p14:creationId xmlns:p14="http://schemas.microsoft.com/office/powerpoint/2010/main" val="24556739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1000100" y="214290"/>
            <a:ext cx="7000924" cy="1569660"/>
          </a:xfrm>
          <a:prstGeom prst="rect">
            <a:avLst/>
          </a:prstGeom>
          <a:solidFill>
            <a:schemeClr val="bg1"/>
          </a:solidFill>
          <a:effectLst>
            <a:softEdge rad="127000"/>
          </a:effectLst>
        </p:spPr>
        <p:txBody>
          <a:bodyPr>
            <a:spAutoFit/>
          </a:bodyPr>
          <a:lstStyle/>
          <a:p>
            <a:pPr>
              <a:defRPr/>
            </a:pPr>
            <a:r>
              <a:rPr lang="it-IT" sz="4800" b="1" dirty="0">
                <a:solidFill>
                  <a:prstClr val="black"/>
                </a:solidFill>
                <a:effectLst>
                  <a:outerShdw blurRad="38100" dist="38100" dir="2700000" algn="tl">
                    <a:srgbClr val="000000">
                      <a:alpha val="43137"/>
                    </a:srgbClr>
                  </a:outerShdw>
                </a:effectLst>
                <a:cs typeface="Arial" charset="0"/>
              </a:rPr>
              <a:t>Luce che sorgi nella notte, cantiamo a te, o Signore!</a:t>
            </a:r>
            <a:endParaRPr lang="it-IT" sz="4800" dirty="0">
              <a:solidFill>
                <a:prstClr val="black"/>
              </a:solidFill>
              <a:effectLst>
                <a:outerShdw blurRad="38100" dist="38100" dir="2700000" algn="tl">
                  <a:srgbClr val="000000">
                    <a:alpha val="43137"/>
                  </a:srgbClr>
                </a:outerShdw>
              </a:effectLst>
              <a:cs typeface="Arial" charset="0"/>
            </a:endParaRPr>
          </a:p>
        </p:txBody>
      </p:sp>
    </p:spTree>
    <p:custDataLst>
      <p:tags r:id="rId1"/>
    </p:custDataLst>
    <p:extLst>
      <p:ext uri="{BB962C8B-B14F-4D97-AF65-F5344CB8AC3E}">
        <p14:creationId xmlns:p14="http://schemas.microsoft.com/office/powerpoint/2010/main" val="17168185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5088144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ChangeArrowheads="1"/>
          </p:cNvSpPr>
          <p:nvPr>
            <p:custDataLst>
              <p:tags r:id="rId2"/>
            </p:custDataLst>
          </p:nvPr>
        </p:nvSpPr>
        <p:spPr bwMode="auto">
          <a:xfrm>
            <a:off x="5451225" y="889844"/>
            <a:ext cx="3582144" cy="5078313"/>
          </a:xfrm>
          <a:prstGeom prst="rect">
            <a:avLst/>
          </a:prstGeom>
          <a:noFill/>
          <a:ln w="9525">
            <a:noFill/>
            <a:miter lim="800000"/>
            <a:headEnd/>
            <a:tailEnd/>
          </a:ln>
          <a:effectLst/>
        </p:spPr>
        <p:txBody>
          <a:bodyPr wrap="square" anchor="ctr">
            <a:spAutoFit/>
          </a:bodyPr>
          <a:lstStyle/>
          <a:p>
            <a:pPr algn="ctr">
              <a:defRPr/>
            </a:pPr>
            <a:r>
              <a:rPr lang="it-IT" sz="5400" b="1" dirty="0">
                <a:solidFill>
                  <a:srgbClr val="F79646">
                    <a:lumMod val="75000"/>
                  </a:srgbClr>
                </a:solidFill>
                <a:effectLst>
                  <a:outerShdw blurRad="38100" dist="38100" dir="2700000" algn="tl">
                    <a:srgbClr val="000000">
                      <a:alpha val="43137"/>
                    </a:srgbClr>
                  </a:outerShdw>
                </a:effectLst>
                <a:latin typeface="Calibri"/>
                <a:ea typeface="Times New Roman" pitchFamily="18" charset="0"/>
                <a:cs typeface="Arial" charset="0"/>
              </a:rPr>
              <a:t>Tuo è il regno,</a:t>
            </a:r>
          </a:p>
          <a:p>
            <a:pPr algn="ctr">
              <a:defRPr/>
            </a:pPr>
            <a:r>
              <a:rPr lang="it-IT" sz="5400" b="1" dirty="0">
                <a:solidFill>
                  <a:srgbClr val="F79646">
                    <a:lumMod val="75000"/>
                  </a:srgbClr>
                </a:solidFill>
                <a:effectLst>
                  <a:outerShdw blurRad="38100" dist="38100" dir="2700000" algn="tl">
                    <a:srgbClr val="000000">
                      <a:alpha val="43137"/>
                    </a:srgbClr>
                  </a:outerShdw>
                </a:effectLst>
                <a:latin typeface="Calibri"/>
                <a:ea typeface="Times New Roman" pitchFamily="18" charset="0"/>
                <a:cs typeface="Arial" charset="0"/>
              </a:rPr>
              <a:t>tua la potenza </a:t>
            </a:r>
          </a:p>
          <a:p>
            <a:pPr algn="ctr">
              <a:defRPr/>
            </a:pPr>
            <a:r>
              <a:rPr lang="it-IT" sz="5400" b="1" dirty="0">
                <a:solidFill>
                  <a:srgbClr val="F79646">
                    <a:lumMod val="75000"/>
                  </a:srgbClr>
                </a:solidFill>
                <a:effectLst>
                  <a:outerShdw blurRad="38100" dist="38100" dir="2700000" algn="tl">
                    <a:srgbClr val="000000">
                      <a:alpha val="43137"/>
                    </a:srgbClr>
                  </a:outerShdw>
                </a:effectLst>
                <a:latin typeface="Calibri"/>
                <a:ea typeface="Times New Roman" pitchFamily="18" charset="0"/>
                <a:cs typeface="Arial" charset="0"/>
              </a:rPr>
              <a:t>e la gloria nei secoli.</a:t>
            </a:r>
            <a:endParaRPr lang="it-IT" sz="5400" dirty="0">
              <a:solidFill>
                <a:srgbClr val="F79646">
                  <a:lumMod val="75000"/>
                </a:srgbClr>
              </a:solidFill>
              <a:effectLst>
                <a:outerShdw blurRad="38100" dist="38100" dir="2700000" algn="tl">
                  <a:srgbClr val="000000">
                    <a:alpha val="43137"/>
                  </a:srgbClr>
                </a:outerShdw>
              </a:effectLst>
              <a:latin typeface="Calibri"/>
              <a:cs typeface="Arial" charset="0"/>
            </a:endParaRPr>
          </a:p>
        </p:txBody>
      </p:sp>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13" y="0"/>
            <a:ext cx="5454537" cy="6873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90815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6357938" cy="6888163"/>
          </a:xfrm>
          <a:prstGeom prst="rect">
            <a:avLst/>
          </a:prstGeom>
          <a:noFill/>
          <a:ln w="9525">
            <a:noFill/>
            <a:miter lim="800000"/>
            <a:headEnd/>
            <a:tailEnd/>
          </a:ln>
        </p:spPr>
      </p:pic>
      <p:sp>
        <p:nvSpPr>
          <p:cNvPr id="84995" name="Rettangolo 1"/>
          <p:cNvSpPr>
            <a:spLocks noChangeArrowheads="1"/>
          </p:cNvSpPr>
          <p:nvPr>
            <p:custDataLst>
              <p:tags r:id="rId3"/>
            </p:custDataLst>
          </p:nvPr>
        </p:nvSpPr>
        <p:spPr bwMode="auto">
          <a:xfrm>
            <a:off x="5543550" y="1143000"/>
            <a:ext cx="3721100" cy="4154488"/>
          </a:xfrm>
          <a:prstGeom prst="rect">
            <a:avLst/>
          </a:prstGeom>
          <a:noFill/>
          <a:ln w="9525">
            <a:noFill/>
            <a:miter lim="800000"/>
            <a:headEnd/>
            <a:tailEnd/>
          </a:ln>
        </p:spPr>
        <p:txBody>
          <a:bodyPr wrap="none">
            <a:spAutoFit/>
          </a:bodyPr>
          <a:lstStyle/>
          <a:p>
            <a:r>
              <a:rPr lang="it-IT" sz="6600" b="1">
                <a:solidFill>
                  <a:prstClr val="black"/>
                </a:solidFill>
                <a:latin typeface="Tahoma" pitchFamily="34" charset="0"/>
                <a:cs typeface="Times New Roman" pitchFamily="18" charset="0"/>
              </a:rPr>
              <a:t>    La </a:t>
            </a:r>
          </a:p>
          <a:p>
            <a:r>
              <a:rPr lang="it-IT" sz="6600" b="1">
                <a:solidFill>
                  <a:prstClr val="black"/>
                </a:solidFill>
                <a:latin typeface="Tahoma" pitchFamily="34" charset="0"/>
                <a:cs typeface="Times New Roman" pitchFamily="18" charset="0"/>
              </a:rPr>
              <a:t>    pace </a:t>
            </a:r>
          </a:p>
          <a:p>
            <a:r>
              <a:rPr lang="it-IT" sz="6600" b="1">
                <a:solidFill>
                  <a:prstClr val="black"/>
                </a:solidFill>
                <a:latin typeface="Tahoma" pitchFamily="34" charset="0"/>
                <a:cs typeface="Times New Roman" pitchFamily="18" charset="0"/>
              </a:rPr>
              <a:t>    viene </a:t>
            </a:r>
          </a:p>
          <a:p>
            <a:r>
              <a:rPr lang="it-IT" sz="6600" b="1">
                <a:solidFill>
                  <a:prstClr val="black"/>
                </a:solidFill>
                <a:latin typeface="Tahoma" pitchFamily="34" charset="0"/>
                <a:cs typeface="Times New Roman" pitchFamily="18" charset="0"/>
              </a:rPr>
              <a:t>dall'alto</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16303605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6000750" cy="6858000"/>
          </a:xfrm>
          <a:prstGeom prst="rect">
            <a:avLst/>
          </a:prstGeom>
          <a:noFill/>
          <a:ln w="9525">
            <a:noFill/>
            <a:miter lim="800000"/>
            <a:headEnd/>
            <a:tailEnd/>
          </a:ln>
        </p:spPr>
      </p:pic>
      <p:sp>
        <p:nvSpPr>
          <p:cNvPr id="86019" name="Rettangolo 1"/>
          <p:cNvSpPr>
            <a:spLocks noChangeArrowheads="1"/>
          </p:cNvSpPr>
          <p:nvPr>
            <p:custDataLst>
              <p:tags r:id="rId3"/>
            </p:custDataLst>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solidFill>
                  <a:prstClr val="black"/>
                </a:solidFill>
                <a:latin typeface="Calibri" pitchFamily="34" charset="0"/>
                <a:cs typeface="Arial" charset="0"/>
              </a:rPr>
              <a:t>entra </a:t>
            </a:r>
          </a:p>
          <a:p>
            <a:r>
              <a:rPr lang="it-IT" sz="6600" b="1">
                <a:solidFill>
                  <a:prstClr val="black"/>
                </a:solidFill>
                <a:latin typeface="Calibri" pitchFamily="34" charset="0"/>
                <a:cs typeface="Arial" charset="0"/>
              </a:rPr>
              <a:t>nel </a:t>
            </a:r>
          </a:p>
          <a:p>
            <a:r>
              <a:rPr lang="it-IT" sz="6600" b="1">
                <a:solidFill>
                  <a:prstClr val="black"/>
                </a:solidFill>
                <a:latin typeface="Calibri" pitchFamily="34" charset="0"/>
                <a:cs typeface="Arial" charset="0"/>
              </a:rPr>
              <a:t>cuore,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29402706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custDataLst>
              <p:tags r:id="rId2"/>
            </p:custDataLst>
          </p:nvPr>
        </p:nvSpPr>
        <p:spPr bwMode="auto">
          <a:xfrm>
            <a:off x="642938" y="1285875"/>
            <a:ext cx="3000375" cy="4154488"/>
          </a:xfrm>
          <a:prstGeom prst="rect">
            <a:avLst/>
          </a:prstGeom>
          <a:noFill/>
          <a:ln w="9525">
            <a:noFill/>
            <a:miter lim="800000"/>
            <a:headEnd/>
            <a:tailEnd/>
          </a:ln>
        </p:spPr>
        <p:txBody>
          <a:bodyPr anchor="ctr">
            <a:spAutoFit/>
          </a:bodyPr>
          <a:lstStyle/>
          <a:p>
            <a:r>
              <a:rPr lang="it-IT" sz="6600" b="1">
                <a:solidFill>
                  <a:prstClr val="black"/>
                </a:solidFill>
                <a:latin typeface="Tahoma" pitchFamily="34" charset="0"/>
                <a:ea typeface="Times New Roman" pitchFamily="18" charset="0"/>
                <a:cs typeface="Tahoma" pitchFamily="34" charset="0"/>
              </a:rPr>
              <a:t>si </a:t>
            </a:r>
          </a:p>
          <a:p>
            <a:r>
              <a:rPr lang="it-IT" sz="6600" b="1">
                <a:solidFill>
                  <a:prstClr val="black"/>
                </a:solidFill>
                <a:latin typeface="Tahoma" pitchFamily="34" charset="0"/>
                <a:ea typeface="Times New Roman" pitchFamily="18" charset="0"/>
                <a:cs typeface="Tahoma" pitchFamily="34" charset="0"/>
              </a:rPr>
              <a:t>vede </a:t>
            </a:r>
          </a:p>
          <a:p>
            <a:r>
              <a:rPr lang="it-IT" sz="6600" b="1">
                <a:solidFill>
                  <a:prstClr val="black"/>
                </a:solidFill>
                <a:latin typeface="Tahoma" pitchFamily="34" charset="0"/>
                <a:ea typeface="Times New Roman" pitchFamily="18" charset="0"/>
                <a:cs typeface="Tahoma" pitchFamily="34" charset="0"/>
              </a:rPr>
              <a:t>sul </a:t>
            </a:r>
          </a:p>
          <a:p>
            <a:r>
              <a:rPr lang="it-IT" sz="6600" b="1">
                <a:solidFill>
                  <a:prstClr val="black"/>
                </a:solidFill>
                <a:latin typeface="Tahoma" pitchFamily="34" charset="0"/>
                <a:ea typeface="Times New Roman" pitchFamily="18" charset="0"/>
                <a:cs typeface="Tahoma" pitchFamily="34" charset="0"/>
              </a:rPr>
              <a:t>volto</a:t>
            </a:r>
            <a:r>
              <a:rPr lang="it-IT" sz="6600">
                <a:solidFill>
                  <a:prstClr val="black"/>
                </a:solidFill>
                <a:latin typeface="Calibri" pitchFamily="34" charset="0"/>
                <a:ea typeface="Calibri" pitchFamily="34" charset="0"/>
                <a:cs typeface="Times New Roman" pitchFamily="18" charset="0"/>
              </a:rPr>
              <a:t> </a:t>
            </a:r>
            <a:endParaRPr lang="it-IT" sz="6600">
              <a:solidFill>
                <a:prstClr val="black"/>
              </a:solidFill>
              <a:latin typeface="Calibri" pitchFamily="34" charset="0"/>
              <a:cs typeface="Arial" charset="0"/>
            </a:endParaRPr>
          </a:p>
        </p:txBody>
      </p:sp>
      <p:pic>
        <p:nvPicPr>
          <p:cNvPr id="8194" name="Picture 2" descr="C:\Users\Fede\Desktop\17953_309784396372_159046991372_4020924_5194744_n.jpg"/>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4067944" y="-21153"/>
            <a:ext cx="5144120" cy="69284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670558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88067" name="Rettangolo 1"/>
          <p:cNvSpPr>
            <a:spLocks noChangeArrowheads="1"/>
          </p:cNvSpPr>
          <p:nvPr>
            <p:custDataLst>
              <p:tags r:id="rId3"/>
            </p:custDataLst>
          </p:nvPr>
        </p:nvSpPr>
        <p:spPr bwMode="auto">
          <a:xfrm>
            <a:off x="5611813" y="1785938"/>
            <a:ext cx="3532187" cy="4154487"/>
          </a:xfrm>
          <a:prstGeom prst="rect">
            <a:avLst/>
          </a:prstGeom>
          <a:noFill/>
          <a:ln w="9525">
            <a:noFill/>
            <a:miter lim="800000"/>
            <a:headEnd/>
            <a:tailEnd/>
          </a:ln>
        </p:spPr>
        <p:txBody>
          <a:bodyPr>
            <a:spAutoFit/>
          </a:bodyPr>
          <a:lstStyle/>
          <a:p>
            <a:r>
              <a:rPr lang="it-IT" sz="6600" b="1">
                <a:solidFill>
                  <a:prstClr val="black"/>
                </a:solidFill>
                <a:latin typeface="Calibri" pitchFamily="34" charset="0"/>
                <a:cs typeface="Arial" charset="0"/>
              </a:rPr>
              <a:t> Ora </a:t>
            </a:r>
          </a:p>
          <a:p>
            <a:r>
              <a:rPr lang="it-IT" sz="6600" b="1">
                <a:solidFill>
                  <a:prstClr val="black"/>
                </a:solidFill>
                <a:latin typeface="Calibri" pitchFamily="34" charset="0"/>
                <a:cs typeface="Arial" charset="0"/>
              </a:rPr>
              <a:t>  ti </a:t>
            </a:r>
          </a:p>
          <a:p>
            <a:r>
              <a:rPr lang="it-IT" sz="6600" b="1">
                <a:solidFill>
                  <a:prstClr val="black"/>
                </a:solidFill>
                <a:latin typeface="Calibri" pitchFamily="34" charset="0"/>
                <a:cs typeface="Arial" charset="0"/>
              </a:rPr>
              <a:t>  stringo </a:t>
            </a:r>
          </a:p>
          <a:p>
            <a:r>
              <a:rPr lang="it-IT" sz="6600" b="1">
                <a:solidFill>
                  <a:prstClr val="black"/>
                </a:solidFill>
                <a:latin typeface="Calibri" pitchFamily="34" charset="0"/>
                <a:cs typeface="Arial" charset="0"/>
              </a:rPr>
              <a:t>la mano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28478620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Fede\Desktop\IMG_01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2000" y="1592856"/>
            <a:ext cx="7200000" cy="3672289"/>
          </a:xfrm>
          <a:prstGeom prst="rect">
            <a:avLst/>
          </a:prstGeom>
          <a:noFill/>
          <a:extLst>
            <a:ext uri="{909E8E84-426E-40DD-AFC4-6F175D3DCCD1}">
              <a14:hiddenFill xmlns:a14="http://schemas.microsoft.com/office/drawing/2010/main">
                <a:solidFill>
                  <a:srgbClr val="FFFFFF"/>
                </a:solidFill>
              </a14:hiddenFill>
            </a:ext>
          </a:extLst>
        </p:spPr>
      </p:pic>
      <p:sp>
        <p:nvSpPr>
          <p:cNvPr id="89091" name="Rectangle 3"/>
          <p:cNvSpPr>
            <a:spLocks noChangeArrowheads="1"/>
          </p:cNvSpPr>
          <p:nvPr>
            <p:custDataLst>
              <p:tags r:id="rId2"/>
            </p:custDataLst>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solidFill>
                  <a:prstClr val="black"/>
                </a:solidFill>
                <a:latin typeface="Tahoma" pitchFamily="34" charset="0"/>
                <a:ea typeface="Times New Roman" pitchFamily="18" charset="0"/>
                <a:cs typeface="Tahoma" pitchFamily="34" charset="0"/>
              </a:rPr>
              <a:t>non sono più solo</a:t>
            </a:r>
            <a:endParaRPr lang="it-IT" sz="6600">
              <a:solidFill>
                <a:prstClr val="black"/>
              </a:solidFill>
              <a:latin typeface="Calibri" pitchFamily="34" charset="0"/>
              <a:ea typeface="Times New Roman" pitchFamily="18" charset="0"/>
              <a:cs typeface="Tahoma" pitchFamily="34" charset="0"/>
            </a:endParaRPr>
          </a:p>
        </p:txBody>
      </p:sp>
      <p:sp>
        <p:nvSpPr>
          <p:cNvPr id="89092" name="Rectangle 4"/>
          <p:cNvSpPr>
            <a:spLocks noChangeArrowheads="1"/>
          </p:cNvSpPr>
          <p:nvPr>
            <p:custDataLst>
              <p:tags r:id="rId3"/>
            </p:custDataLst>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solidFill>
                  <a:prstClr val="black"/>
                </a:solidFill>
                <a:latin typeface="Tahoma" pitchFamily="34" charset="0"/>
                <a:ea typeface="Times New Roman" pitchFamily="18" charset="0"/>
                <a:cs typeface="Tahoma" pitchFamily="34" charset="0"/>
              </a:rPr>
              <a:t>non sei più lontano</a:t>
            </a:r>
            <a:endParaRPr lang="it-IT" sz="660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71550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ede\Desktop\AmicoGesu.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04196" y="1916833"/>
            <a:ext cx="6335608" cy="4941168"/>
          </a:xfrm>
          <a:prstGeom prst="rect">
            <a:avLst/>
          </a:prstGeom>
          <a:noFill/>
          <a:extLst>
            <a:ext uri="{909E8E84-426E-40DD-AFC4-6F175D3DCCD1}">
              <a14:hiddenFill xmlns:a14="http://schemas.microsoft.com/office/drawing/2010/main">
                <a:solidFill>
                  <a:srgbClr val="FFFFFF"/>
                </a:solidFill>
              </a14:hiddenFill>
            </a:ext>
          </a:extLst>
        </p:spPr>
      </p:pic>
      <p:sp>
        <p:nvSpPr>
          <p:cNvPr id="90116" name="Rettangolo 3"/>
          <p:cNvSpPr>
            <a:spLocks noChangeArrowheads="1"/>
          </p:cNvSpPr>
          <p:nvPr>
            <p:custDataLst>
              <p:tags r:id="rId2"/>
            </p:custDataLst>
          </p:nvPr>
        </p:nvSpPr>
        <p:spPr bwMode="auto">
          <a:xfrm>
            <a:off x="141561" y="-27384"/>
            <a:ext cx="8860878" cy="2123658"/>
          </a:xfrm>
          <a:prstGeom prst="rect">
            <a:avLst/>
          </a:prstGeom>
          <a:solidFill>
            <a:srgbClr val="FFFFFF">
              <a:alpha val="69803"/>
            </a:srgbClr>
          </a:solidFill>
          <a:ln w="9525">
            <a:noFill/>
            <a:miter lim="800000"/>
            <a:headEnd/>
            <a:tailEnd/>
          </a:ln>
        </p:spPr>
        <p:txBody>
          <a:bodyPr wrap="square">
            <a:spAutoFit/>
          </a:bodyPr>
          <a:lstStyle/>
          <a:p>
            <a:pPr algn="ctr"/>
            <a:r>
              <a:rPr lang="it-IT" sz="6600" dirty="0">
                <a:solidFill>
                  <a:srgbClr val="000000"/>
                </a:solidFill>
                <a:latin typeface="Tahoma" pitchFamily="34" charset="0"/>
                <a:ea typeface="Times New Roman" pitchFamily="18" charset="0"/>
                <a:cs typeface="Tahoma" pitchFamily="34" charset="0"/>
              </a:rPr>
              <a:t>Questa </a:t>
            </a:r>
            <a:r>
              <a:rPr lang="it-IT" sz="6600" dirty="0" smtClean="0">
                <a:solidFill>
                  <a:srgbClr val="000000"/>
                </a:solidFill>
                <a:latin typeface="Tahoma" pitchFamily="34" charset="0"/>
                <a:ea typeface="Times New Roman" pitchFamily="18" charset="0"/>
                <a:cs typeface="Tahoma" pitchFamily="34" charset="0"/>
              </a:rPr>
              <a:t>amicizia</a:t>
            </a:r>
          </a:p>
          <a:p>
            <a:pPr algn="ctr"/>
            <a:r>
              <a:rPr lang="it-IT" sz="6600" dirty="0">
                <a:solidFill>
                  <a:srgbClr val="000000"/>
                </a:solidFill>
                <a:latin typeface="Tahoma" pitchFamily="34" charset="0"/>
                <a:ea typeface="Times New Roman" pitchFamily="18" charset="0"/>
                <a:cs typeface="Tahoma" pitchFamily="34" charset="0"/>
              </a:rPr>
              <a:t>attorno al Signore </a:t>
            </a:r>
            <a:r>
              <a:rPr lang="it-IT" sz="6600" dirty="0" smtClean="0">
                <a:solidFill>
                  <a:srgbClr val="000000"/>
                </a:solidFill>
                <a:latin typeface="Tahoma" pitchFamily="34" charset="0"/>
                <a:ea typeface="Times New Roman" pitchFamily="18" charset="0"/>
                <a:cs typeface="Tahoma" pitchFamily="34" charset="0"/>
              </a:rPr>
              <a:t> </a:t>
            </a:r>
            <a:endParaRPr lang="it-IT" dirty="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31293131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ede\Desktop\Gesu.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597" y="332656"/>
            <a:ext cx="6588224" cy="6874161"/>
          </a:xfrm>
          <a:prstGeom prst="rect">
            <a:avLst/>
          </a:prstGeom>
          <a:noFill/>
          <a:extLst>
            <a:ext uri="{909E8E84-426E-40DD-AFC4-6F175D3DCCD1}">
              <a14:hiddenFill xmlns:a14="http://schemas.microsoft.com/office/drawing/2010/main">
                <a:solidFill>
                  <a:srgbClr val="FFFFFF"/>
                </a:solidFill>
              </a14:hiddenFill>
            </a:ext>
          </a:extLst>
        </p:spPr>
      </p:pic>
      <p:sp>
        <p:nvSpPr>
          <p:cNvPr id="95235" name="Rettangolo 2"/>
          <p:cNvSpPr>
            <a:spLocks noChangeArrowheads="1"/>
          </p:cNvSpPr>
          <p:nvPr>
            <p:custDataLst>
              <p:tags r:id="rId2"/>
            </p:custDataLst>
          </p:nvPr>
        </p:nvSpPr>
        <p:spPr bwMode="auto">
          <a:xfrm>
            <a:off x="5598156" y="1071546"/>
            <a:ext cx="3580619" cy="2123658"/>
          </a:xfrm>
          <a:prstGeom prst="rect">
            <a:avLst/>
          </a:prstGeom>
          <a:solidFill>
            <a:srgbClr val="FFFFFF">
              <a:alpha val="69804"/>
            </a:srgbClr>
          </a:solidFill>
          <a:effectLst>
            <a:softEdge rad="63500"/>
          </a:effectLst>
        </p:spPr>
        <p:txBody>
          <a:bodyPr wrap="square">
            <a:spAutoFit/>
          </a:bodyPr>
          <a:lstStyle/>
          <a:p>
            <a:pPr algn="ctr">
              <a:defRPr/>
            </a:pPr>
            <a:r>
              <a:rPr lang="it-IT" sz="6600" dirty="0">
                <a:solidFill>
                  <a:srgbClr val="000000"/>
                </a:solidFill>
                <a:latin typeface="Tahoma" pitchFamily="34" charset="0"/>
                <a:ea typeface="Times New Roman" pitchFamily="18" charset="0"/>
                <a:cs typeface="Tahoma" pitchFamily="34" charset="0"/>
              </a:rPr>
              <a:t>non può finire.</a:t>
            </a:r>
          </a:p>
        </p:txBody>
      </p:sp>
      <p:sp>
        <p:nvSpPr>
          <p:cNvPr id="5" name="Rettangolo 4"/>
          <p:cNvSpPr/>
          <p:nvPr>
            <p:custDataLst>
              <p:tags r:id="rId3"/>
            </p:custDataLst>
          </p:nvPr>
        </p:nvSpPr>
        <p:spPr>
          <a:xfrm>
            <a:off x="3047519" y="-36450"/>
            <a:ext cx="6113212" cy="1107996"/>
          </a:xfrm>
          <a:prstGeom prst="rect">
            <a:avLst/>
          </a:prstGeom>
          <a:noFill/>
          <a:effectLst>
            <a:softEdge rad="63500"/>
          </a:effectLst>
        </p:spPr>
        <p:txBody>
          <a:bodyPr wrap="none">
            <a:spAutoFit/>
          </a:bodyPr>
          <a:lstStyle/>
          <a:p>
            <a:pPr algn="r">
              <a:defRPr/>
            </a:pPr>
            <a:r>
              <a:rPr lang="it-IT" sz="6600" dirty="0">
                <a:solidFill>
                  <a:srgbClr val="000000"/>
                </a:solidFill>
                <a:latin typeface="Tahoma" pitchFamily="34" charset="0"/>
                <a:ea typeface="Times New Roman" pitchFamily="18" charset="0"/>
                <a:cs typeface="Tahoma" pitchFamily="34" charset="0"/>
              </a:rPr>
              <a:t>è</a:t>
            </a:r>
            <a:r>
              <a:rPr lang="it-IT" sz="6600" dirty="0">
                <a:solidFill>
                  <a:srgbClr val="000000"/>
                </a:solidFill>
                <a:latin typeface="Calibri" pitchFamily="34" charset="0"/>
                <a:ea typeface="Times New Roman" pitchFamily="18" charset="0"/>
                <a:cs typeface="Tahoma" pitchFamily="34" charset="0"/>
              </a:rPr>
              <a:t> </a:t>
            </a:r>
            <a:r>
              <a:rPr lang="it-IT" sz="6600" dirty="0">
                <a:solidFill>
                  <a:srgbClr val="000000"/>
                </a:solidFill>
                <a:latin typeface="Tahoma" pitchFamily="34" charset="0"/>
                <a:ea typeface="Times New Roman" pitchFamily="18" charset="0"/>
                <a:cs typeface="Tahoma" pitchFamily="34" charset="0"/>
              </a:rPr>
              <a:t>troppo </a:t>
            </a:r>
            <a:r>
              <a:rPr lang="it-IT" sz="6600" dirty="0" smtClean="0">
                <a:solidFill>
                  <a:srgbClr val="000000"/>
                </a:solidFill>
                <a:latin typeface="Tahoma" pitchFamily="34" charset="0"/>
                <a:ea typeface="Times New Roman" pitchFamily="18" charset="0"/>
                <a:cs typeface="Tahoma" pitchFamily="34" charset="0"/>
              </a:rPr>
              <a:t>grande</a:t>
            </a:r>
            <a:endParaRPr lang="it-IT" sz="6600" dirty="0">
              <a:solidFill>
                <a:srgbClr val="000000"/>
              </a:solidFill>
              <a:latin typeface="Tahoma"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1305233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428596" y="4143380"/>
            <a:ext cx="8215370" cy="1569660"/>
          </a:xfrm>
          <a:prstGeom prst="rect">
            <a:avLst/>
          </a:prstGeom>
          <a:solidFill>
            <a:schemeClr val="bg1"/>
          </a:solidFill>
          <a:effectLst>
            <a:softEdge rad="63500"/>
          </a:effectLst>
        </p:spPr>
        <p:txBody>
          <a:bodyPr>
            <a:spAutoFit/>
          </a:bodyPr>
          <a:lstStyle/>
          <a:p>
            <a:pPr algn="ctr">
              <a:defRPr/>
            </a:pPr>
            <a:r>
              <a:rPr lang="it-IT" sz="4800" b="1" dirty="0">
                <a:solidFill>
                  <a:srgbClr val="FF0000"/>
                </a:solidFill>
                <a:effectLst>
                  <a:outerShdw blurRad="38100" dist="38100" dir="2700000" algn="tl">
                    <a:srgbClr val="000000">
                      <a:alpha val="43137"/>
                    </a:srgbClr>
                  </a:outerShdw>
                </a:effectLst>
                <a:cs typeface="Arial" charset="0"/>
              </a:rPr>
              <a:t>Stella che splendi nel mattino di un nuovo giorno</a:t>
            </a:r>
            <a:endParaRPr lang="it-IT" sz="4800" dirty="0">
              <a:solidFill>
                <a:srgbClr val="FF0000"/>
              </a:solidFill>
              <a:effectLst>
                <a:outerShdw blurRad="38100" dist="38100" dir="2700000" algn="tl">
                  <a:srgbClr val="000000">
                    <a:alpha val="43137"/>
                  </a:srgbClr>
                </a:outerShdw>
              </a:effectLst>
              <a:cs typeface="Arial" charset="0"/>
            </a:endParaRPr>
          </a:p>
        </p:txBody>
      </p:sp>
    </p:spTree>
    <p:custDataLst>
      <p:tags r:id="rId1"/>
    </p:custDataLst>
    <p:extLst>
      <p:ext uri="{BB962C8B-B14F-4D97-AF65-F5344CB8AC3E}">
        <p14:creationId xmlns:p14="http://schemas.microsoft.com/office/powerpoint/2010/main" val="13595480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6357938" cy="6888163"/>
          </a:xfrm>
          <a:prstGeom prst="rect">
            <a:avLst/>
          </a:prstGeom>
          <a:noFill/>
          <a:ln w="9525">
            <a:noFill/>
            <a:miter lim="800000"/>
            <a:headEnd/>
            <a:tailEnd/>
          </a:ln>
        </p:spPr>
      </p:pic>
      <p:sp>
        <p:nvSpPr>
          <p:cNvPr id="92163" name="Rettangolo 1"/>
          <p:cNvSpPr>
            <a:spLocks noChangeArrowheads="1"/>
          </p:cNvSpPr>
          <p:nvPr>
            <p:custDataLst>
              <p:tags r:id="rId3"/>
            </p:custDataLst>
          </p:nvPr>
        </p:nvSpPr>
        <p:spPr bwMode="auto">
          <a:xfrm>
            <a:off x="5543550" y="1143000"/>
            <a:ext cx="3721100" cy="4154488"/>
          </a:xfrm>
          <a:prstGeom prst="rect">
            <a:avLst/>
          </a:prstGeom>
          <a:noFill/>
          <a:ln w="9525">
            <a:noFill/>
            <a:miter lim="800000"/>
            <a:headEnd/>
            <a:tailEnd/>
          </a:ln>
        </p:spPr>
        <p:txBody>
          <a:bodyPr wrap="none">
            <a:spAutoFit/>
          </a:bodyPr>
          <a:lstStyle/>
          <a:p>
            <a:r>
              <a:rPr lang="it-IT" sz="6600" b="1">
                <a:solidFill>
                  <a:prstClr val="black"/>
                </a:solidFill>
                <a:latin typeface="Tahoma" pitchFamily="34" charset="0"/>
                <a:cs typeface="Times New Roman" pitchFamily="18" charset="0"/>
              </a:rPr>
              <a:t>    La </a:t>
            </a:r>
          </a:p>
          <a:p>
            <a:r>
              <a:rPr lang="it-IT" sz="6600" b="1">
                <a:solidFill>
                  <a:prstClr val="black"/>
                </a:solidFill>
                <a:latin typeface="Tahoma" pitchFamily="34" charset="0"/>
                <a:cs typeface="Times New Roman" pitchFamily="18" charset="0"/>
              </a:rPr>
              <a:t>    pace </a:t>
            </a:r>
          </a:p>
          <a:p>
            <a:r>
              <a:rPr lang="it-IT" sz="6600" b="1">
                <a:solidFill>
                  <a:prstClr val="black"/>
                </a:solidFill>
                <a:latin typeface="Tahoma" pitchFamily="34" charset="0"/>
                <a:cs typeface="Times New Roman" pitchFamily="18" charset="0"/>
              </a:rPr>
              <a:t>    viene </a:t>
            </a:r>
          </a:p>
          <a:p>
            <a:r>
              <a:rPr lang="it-IT" sz="6600" b="1">
                <a:solidFill>
                  <a:prstClr val="black"/>
                </a:solidFill>
                <a:latin typeface="Tahoma" pitchFamily="34" charset="0"/>
                <a:cs typeface="Times New Roman" pitchFamily="18" charset="0"/>
              </a:rPr>
              <a:t>dall'alto</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26359162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6000750" cy="6858000"/>
          </a:xfrm>
          <a:prstGeom prst="rect">
            <a:avLst/>
          </a:prstGeom>
          <a:noFill/>
          <a:ln w="9525">
            <a:noFill/>
            <a:miter lim="800000"/>
            <a:headEnd/>
            <a:tailEnd/>
          </a:ln>
        </p:spPr>
      </p:pic>
      <p:sp>
        <p:nvSpPr>
          <p:cNvPr id="93187" name="Rettangolo 1"/>
          <p:cNvSpPr>
            <a:spLocks noChangeArrowheads="1"/>
          </p:cNvSpPr>
          <p:nvPr>
            <p:custDataLst>
              <p:tags r:id="rId3"/>
            </p:custDataLst>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solidFill>
                  <a:prstClr val="black"/>
                </a:solidFill>
                <a:latin typeface="Calibri" pitchFamily="34" charset="0"/>
                <a:cs typeface="Arial" charset="0"/>
              </a:rPr>
              <a:t>entra </a:t>
            </a:r>
          </a:p>
          <a:p>
            <a:r>
              <a:rPr lang="it-IT" sz="6600" b="1">
                <a:solidFill>
                  <a:prstClr val="black"/>
                </a:solidFill>
                <a:latin typeface="Calibri" pitchFamily="34" charset="0"/>
                <a:cs typeface="Arial" charset="0"/>
              </a:rPr>
              <a:t>nel </a:t>
            </a:r>
          </a:p>
          <a:p>
            <a:r>
              <a:rPr lang="it-IT" sz="6600" b="1">
                <a:solidFill>
                  <a:prstClr val="black"/>
                </a:solidFill>
                <a:latin typeface="Calibri" pitchFamily="34" charset="0"/>
                <a:cs typeface="Arial" charset="0"/>
              </a:rPr>
              <a:t>cuore,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20879504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ede\Desktop\bimbi20bianco20e20nero20pace3r.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Rectangle 1"/>
          <p:cNvSpPr>
            <a:spLocks noChangeArrowheads="1"/>
          </p:cNvSpPr>
          <p:nvPr>
            <p:custDataLst>
              <p:tags r:id="rId3"/>
            </p:custDataLst>
          </p:nvPr>
        </p:nvSpPr>
        <p:spPr bwMode="auto">
          <a:xfrm>
            <a:off x="0" y="5777388"/>
            <a:ext cx="9144000" cy="1107996"/>
          </a:xfrm>
          <a:prstGeom prst="rect">
            <a:avLst/>
          </a:prstGeom>
          <a:solidFill>
            <a:schemeClr val="bg1"/>
          </a:solidFill>
          <a:ln w="9525">
            <a:noFill/>
            <a:miter lim="800000"/>
            <a:headEnd/>
            <a:tailEnd/>
          </a:ln>
        </p:spPr>
        <p:txBody>
          <a:bodyPr wrap="square" anchor="ctr">
            <a:spAutoFit/>
          </a:bodyPr>
          <a:lstStyle/>
          <a:p>
            <a:pPr algn="ctr"/>
            <a:r>
              <a:rPr lang="it-IT" sz="6600" b="1" dirty="0">
                <a:solidFill>
                  <a:prstClr val="black"/>
                </a:solidFill>
                <a:latin typeface="Tahoma" pitchFamily="34" charset="0"/>
                <a:ea typeface="Times New Roman" pitchFamily="18" charset="0"/>
                <a:cs typeface="Tahoma" pitchFamily="34" charset="0"/>
              </a:rPr>
              <a:t>si vede sul volto</a:t>
            </a:r>
            <a:r>
              <a:rPr lang="it-IT" sz="6600" dirty="0">
                <a:solidFill>
                  <a:prstClr val="black"/>
                </a:solidFill>
                <a:latin typeface="Calibri" pitchFamily="34" charset="0"/>
                <a:ea typeface="Calibri" pitchFamily="34" charset="0"/>
                <a:cs typeface="Times New Roman" pitchFamily="18" charset="0"/>
              </a:rPr>
              <a:t> </a:t>
            </a:r>
            <a:endParaRPr lang="it-IT" sz="6600" dirty="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2378919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95235" name="Rettangolo 1"/>
          <p:cNvSpPr>
            <a:spLocks noChangeArrowheads="1"/>
          </p:cNvSpPr>
          <p:nvPr>
            <p:custDataLst>
              <p:tags r:id="rId3"/>
            </p:custDataLst>
          </p:nvPr>
        </p:nvSpPr>
        <p:spPr bwMode="auto">
          <a:xfrm>
            <a:off x="5611813" y="1785938"/>
            <a:ext cx="3532187" cy="4154487"/>
          </a:xfrm>
          <a:prstGeom prst="rect">
            <a:avLst/>
          </a:prstGeom>
          <a:noFill/>
          <a:ln w="9525">
            <a:noFill/>
            <a:miter lim="800000"/>
            <a:headEnd/>
            <a:tailEnd/>
          </a:ln>
        </p:spPr>
        <p:txBody>
          <a:bodyPr>
            <a:spAutoFit/>
          </a:bodyPr>
          <a:lstStyle/>
          <a:p>
            <a:r>
              <a:rPr lang="it-IT" sz="6600" b="1">
                <a:solidFill>
                  <a:prstClr val="black"/>
                </a:solidFill>
                <a:latin typeface="Calibri" pitchFamily="34" charset="0"/>
                <a:cs typeface="Arial" charset="0"/>
              </a:rPr>
              <a:t> Ora </a:t>
            </a:r>
          </a:p>
          <a:p>
            <a:r>
              <a:rPr lang="it-IT" sz="6600" b="1">
                <a:solidFill>
                  <a:prstClr val="black"/>
                </a:solidFill>
                <a:latin typeface="Calibri" pitchFamily="34" charset="0"/>
                <a:cs typeface="Arial" charset="0"/>
              </a:rPr>
              <a:t>  ti </a:t>
            </a:r>
          </a:p>
          <a:p>
            <a:r>
              <a:rPr lang="it-IT" sz="6600" b="1">
                <a:solidFill>
                  <a:prstClr val="black"/>
                </a:solidFill>
                <a:latin typeface="Calibri" pitchFamily="34" charset="0"/>
                <a:cs typeface="Arial" charset="0"/>
              </a:rPr>
              <a:t>  stringo </a:t>
            </a:r>
          </a:p>
          <a:p>
            <a:r>
              <a:rPr lang="it-IT" sz="6600" b="1">
                <a:solidFill>
                  <a:prstClr val="black"/>
                </a:solidFill>
                <a:latin typeface="Calibri" pitchFamily="34" charset="0"/>
                <a:cs typeface="Arial" charset="0"/>
              </a:rPr>
              <a:t>la mano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4394879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ede\Desktop\IMG_01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2000" y="1592856"/>
            <a:ext cx="7200000" cy="3672289"/>
          </a:xfrm>
          <a:prstGeom prst="rect">
            <a:avLst/>
          </a:prstGeom>
          <a:noFill/>
          <a:extLst>
            <a:ext uri="{909E8E84-426E-40DD-AFC4-6F175D3DCCD1}">
              <a14:hiddenFill xmlns:a14="http://schemas.microsoft.com/office/drawing/2010/main">
                <a:solidFill>
                  <a:srgbClr val="FFFFFF"/>
                </a:solidFill>
              </a14:hiddenFill>
            </a:ext>
          </a:extLst>
        </p:spPr>
      </p:pic>
      <p:sp>
        <p:nvSpPr>
          <p:cNvPr id="96259" name="Rectangle 3"/>
          <p:cNvSpPr>
            <a:spLocks noChangeArrowheads="1"/>
          </p:cNvSpPr>
          <p:nvPr>
            <p:custDataLst>
              <p:tags r:id="rId2"/>
            </p:custDataLst>
          </p:nvPr>
        </p:nvSpPr>
        <p:spPr bwMode="auto">
          <a:xfrm>
            <a:off x="759619" y="357188"/>
            <a:ext cx="7624763" cy="1108075"/>
          </a:xfrm>
          <a:prstGeom prst="rect">
            <a:avLst/>
          </a:prstGeom>
          <a:noFill/>
          <a:ln w="9525">
            <a:noFill/>
            <a:miter lim="800000"/>
            <a:headEnd/>
            <a:tailEnd/>
          </a:ln>
        </p:spPr>
        <p:txBody>
          <a:bodyPr wrap="none" anchor="ctr">
            <a:spAutoFit/>
          </a:bodyPr>
          <a:lstStyle/>
          <a:p>
            <a:pPr algn="ctr"/>
            <a:r>
              <a:rPr lang="it-IT" sz="6600" b="1" dirty="0">
                <a:solidFill>
                  <a:prstClr val="black"/>
                </a:solidFill>
                <a:latin typeface="Tahoma" pitchFamily="34" charset="0"/>
                <a:ea typeface="Times New Roman" pitchFamily="18" charset="0"/>
                <a:cs typeface="Tahoma" pitchFamily="34" charset="0"/>
              </a:rPr>
              <a:t>non sono più solo</a:t>
            </a:r>
            <a:endParaRPr lang="it-IT" sz="6600" dirty="0">
              <a:solidFill>
                <a:prstClr val="black"/>
              </a:solidFill>
              <a:latin typeface="Calibri" pitchFamily="34" charset="0"/>
              <a:ea typeface="Times New Roman" pitchFamily="18" charset="0"/>
              <a:cs typeface="Tahoma" pitchFamily="34" charset="0"/>
            </a:endParaRPr>
          </a:p>
        </p:txBody>
      </p:sp>
      <p:sp>
        <p:nvSpPr>
          <p:cNvPr id="96260" name="Rectangle 4"/>
          <p:cNvSpPr>
            <a:spLocks noChangeArrowheads="1"/>
          </p:cNvSpPr>
          <p:nvPr>
            <p:custDataLst>
              <p:tags r:id="rId3"/>
            </p:custDataLst>
          </p:nvPr>
        </p:nvSpPr>
        <p:spPr bwMode="auto">
          <a:xfrm>
            <a:off x="422275" y="4929188"/>
            <a:ext cx="8299450" cy="1108075"/>
          </a:xfrm>
          <a:prstGeom prst="rect">
            <a:avLst/>
          </a:prstGeom>
          <a:noFill/>
          <a:ln w="9525">
            <a:noFill/>
            <a:miter lim="800000"/>
            <a:headEnd/>
            <a:tailEnd/>
          </a:ln>
        </p:spPr>
        <p:txBody>
          <a:bodyPr wrap="none" anchor="ctr">
            <a:spAutoFit/>
          </a:bodyPr>
          <a:lstStyle/>
          <a:p>
            <a:pPr algn="ctr"/>
            <a:r>
              <a:rPr lang="it-IT" sz="6600" b="1" dirty="0">
                <a:solidFill>
                  <a:prstClr val="black"/>
                </a:solidFill>
                <a:latin typeface="Tahoma" pitchFamily="34" charset="0"/>
                <a:ea typeface="Times New Roman" pitchFamily="18" charset="0"/>
                <a:cs typeface="Tahoma" pitchFamily="34" charset="0"/>
              </a:rPr>
              <a:t>non sei più lontano</a:t>
            </a:r>
            <a:endParaRPr lang="it-IT" sz="6600" dirty="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3963770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Scale>
                                      <p:cBhvr>
                                        <p:cTn id="7" dur="1000" decel="50000" fill="hold">
                                          <p:stCondLst>
                                            <p:cond delay="0"/>
                                          </p:stCondLst>
                                        </p:cTn>
                                        <p:tgtEl>
                                          <p:spTgt spid="409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098"/>
                                        </p:tgtEl>
                                        <p:attrNameLst>
                                          <p:attrName>ppt_x</p:attrName>
                                          <p:attrName>ppt_y</p:attrName>
                                        </p:attrNameLst>
                                      </p:cBhvr>
                                    </p:animMotion>
                                    <p:animEffect transition="in" filter="fade">
                                      <p:cBhvr>
                                        <p:cTn id="9"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1520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3058457"/>
            <a:ext cx="9144000" cy="3785652"/>
          </a:xfrm>
          <a:prstGeom prst="rect">
            <a:avLst/>
          </a:prstGeom>
          <a:solidFill>
            <a:srgbClr val="FFFFFF">
              <a:alpha val="80000"/>
            </a:srgbClr>
          </a:solidFill>
          <a:ln w="9525">
            <a:noFill/>
            <a:miter lim="800000"/>
            <a:headEnd/>
            <a:tailEnd/>
          </a:ln>
          <a:effectLst/>
        </p:spPr>
        <p:txBody>
          <a:bodyPr wrap="square"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a:t>
            </a: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togli i </a:t>
            </a: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peccati</a:t>
            </a:r>
          </a:p>
          <a:p>
            <a:pPr algn="ctr">
              <a:defRPr/>
            </a:pP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del </a:t>
            </a: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mondo, </a:t>
            </a: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abbi </a:t>
            </a: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pietà di noi.</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a:t>
            </a: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togli i </a:t>
            </a: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peccati</a:t>
            </a:r>
          </a:p>
          <a:p>
            <a:pPr algn="ctr">
              <a:defRPr/>
            </a:pP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del </a:t>
            </a: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mondo, </a:t>
            </a: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abbi </a:t>
            </a: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pietà di noi.</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a:t>
            </a: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togli i </a:t>
            </a: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peccati</a:t>
            </a:r>
          </a:p>
          <a:p>
            <a:pPr algn="ctr">
              <a:defRPr/>
            </a:pP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del </a:t>
            </a: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mondo, </a:t>
            </a:r>
            <a:r>
              <a:rPr lang="it-IT" sz="4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dona </a:t>
            </a: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 noi la pace.</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val="10303031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9697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a:off x="785813" y="428625"/>
            <a:ext cx="7358062" cy="5262563"/>
          </a:xfrm>
          <a:prstGeom prst="rect">
            <a:avLst/>
          </a:prstGeom>
          <a:noFill/>
          <a:ln w="9525">
            <a:noFill/>
            <a:miter lim="800000"/>
            <a:headEnd/>
            <a:tailEnd/>
          </a:ln>
          <a:effectLst/>
        </p:spPr>
        <p:txBody>
          <a:bodyPr anchor="ctr">
            <a:spAutoFit/>
          </a:bodyPr>
          <a:lstStyle/>
          <a:p>
            <a:pPr algn="just">
              <a:defRPr/>
            </a:pPr>
            <a:r>
              <a:rPr lang="it-IT" sz="4000" dirty="0">
                <a:solidFill>
                  <a:prstClr val="black"/>
                </a:solidFill>
                <a:latin typeface="Arial" pitchFamily="34" charset="0"/>
                <a:ea typeface="Times New Roman" pitchFamily="18" charset="0"/>
                <a:cs typeface="Arial" charset="0"/>
              </a:rPr>
              <a:t>Beati gli invitati </a:t>
            </a:r>
          </a:p>
          <a:p>
            <a:pPr algn="just">
              <a:defRPr/>
            </a:pPr>
            <a:r>
              <a:rPr lang="it-IT" sz="4000" dirty="0">
                <a:solidFill>
                  <a:prstClr val="black"/>
                </a:solidFill>
                <a:latin typeface="Arial" pitchFamily="34" charset="0"/>
                <a:ea typeface="Times New Roman" pitchFamily="18" charset="0"/>
                <a:cs typeface="Arial" charset="0"/>
              </a:rPr>
              <a:t>alla Cena del Signore. </a:t>
            </a:r>
          </a:p>
          <a:p>
            <a:pPr algn="just">
              <a:defRPr/>
            </a:pPr>
            <a:r>
              <a:rPr lang="it-IT" sz="4000" dirty="0">
                <a:solidFill>
                  <a:prstClr val="black"/>
                </a:solidFill>
                <a:latin typeface="Arial" pitchFamily="34" charset="0"/>
                <a:ea typeface="Times New Roman" pitchFamily="18" charset="0"/>
                <a:cs typeface="Arial" charset="0"/>
              </a:rPr>
              <a:t>Ecco l’agnello di Dio, </a:t>
            </a:r>
          </a:p>
          <a:p>
            <a:pPr algn="just">
              <a:defRPr/>
            </a:pPr>
            <a:r>
              <a:rPr lang="it-IT" sz="4000" dirty="0">
                <a:solidFill>
                  <a:prstClr val="black"/>
                </a:solidFill>
                <a:latin typeface="Arial" pitchFamily="34" charset="0"/>
                <a:ea typeface="Times New Roman" pitchFamily="18" charset="0"/>
                <a:cs typeface="Arial" charset="0"/>
              </a:rPr>
              <a:t>che toglie i peccati del mondo.</a:t>
            </a:r>
          </a:p>
          <a:p>
            <a:pPr algn="just">
              <a:defRPr/>
            </a:pPr>
            <a:endParaRPr lang="it-IT" sz="1600" dirty="0">
              <a:solidFill>
                <a:prstClr val="black"/>
              </a:solidFill>
              <a:latin typeface="Arial" pitchFamily="34" charset="0"/>
              <a:cs typeface="Arial" charset="0"/>
            </a:endParaRPr>
          </a:p>
          <a:p>
            <a:pPr algn="just">
              <a:defRPr/>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Arial" charset="0"/>
              </a:rPr>
              <a:t>O Signore, non son degno </a:t>
            </a:r>
          </a:p>
          <a:p>
            <a:pPr algn="just">
              <a:defRPr/>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Arial" charset="0"/>
              </a:rPr>
              <a:t>di partecipare alla tua mensa:</a:t>
            </a:r>
          </a:p>
          <a:p>
            <a:pPr algn="just">
              <a:defRPr/>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Arial" charset="0"/>
              </a:rPr>
              <a:t>ma di’ soltanto una parola </a:t>
            </a:r>
          </a:p>
          <a:p>
            <a:pPr algn="just">
              <a:defRPr/>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Arial" charset="0"/>
              </a:rPr>
              <a:t>e io sarò salvato.</a:t>
            </a:r>
            <a:endParaRPr lang="it-IT" sz="4000" dirty="0">
              <a:solidFill>
                <a:prstClr val="black"/>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val="37808099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EcjiLvubXrB07A3fITmyyu"/>
</p:tagLst>
</file>

<file path=ppt/tags/tag10.xml><?xml version="1.0" encoding="utf-8"?>
<p:tagLst xmlns:a="http://schemas.openxmlformats.org/drawingml/2006/main" xmlns:r="http://schemas.openxmlformats.org/officeDocument/2006/relationships" xmlns:p="http://schemas.openxmlformats.org/presentationml/2006/main">
  <p:tag name="DVSHAPEID" val="olcwerleB7SXxuE9qRkgeG"/>
</p:tagLst>
</file>

<file path=ppt/tags/tag100.xml><?xml version="1.0" encoding="utf-8"?>
<p:tagLst xmlns:a="http://schemas.openxmlformats.org/drawingml/2006/main" xmlns:r="http://schemas.openxmlformats.org/officeDocument/2006/relationships" xmlns:p="http://schemas.openxmlformats.org/presentationml/2006/main">
  <p:tag name="DVSECTIONID" val="5SrvGdIcpeBlOrtVN8tdJd"/>
</p:tagLst>
</file>

<file path=ppt/tags/tag101.xml><?xml version="1.0" encoding="utf-8"?>
<p:tagLst xmlns:a="http://schemas.openxmlformats.org/drawingml/2006/main" xmlns:r="http://schemas.openxmlformats.org/officeDocument/2006/relationships" xmlns:p="http://schemas.openxmlformats.org/presentationml/2006/main">
  <p:tag name="DVSHAPEID" val="UinAKL7IvGFGDwmdeMoasj"/>
</p:tagLst>
</file>

<file path=ppt/tags/tag102.xml><?xml version="1.0" encoding="utf-8"?>
<p:tagLst xmlns:a="http://schemas.openxmlformats.org/drawingml/2006/main" xmlns:r="http://schemas.openxmlformats.org/officeDocument/2006/relationships" xmlns:p="http://schemas.openxmlformats.org/presentationml/2006/main">
  <p:tag name="DVSHAPEID" val="3evkDu3hlhdi44q3hLcBhs"/>
</p:tagLst>
</file>

<file path=ppt/tags/tag103.xml><?xml version="1.0" encoding="utf-8"?>
<p:tagLst xmlns:a="http://schemas.openxmlformats.org/drawingml/2006/main" xmlns:r="http://schemas.openxmlformats.org/officeDocument/2006/relationships" xmlns:p="http://schemas.openxmlformats.org/presentationml/2006/main">
  <p:tag name="DVSECTIONID" val="LCXOR9Aj6Syf2Fxbpmpgbb"/>
</p:tagLst>
</file>

<file path=ppt/tags/tag104.xml><?xml version="1.0" encoding="utf-8"?>
<p:tagLst xmlns:a="http://schemas.openxmlformats.org/drawingml/2006/main" xmlns:r="http://schemas.openxmlformats.org/officeDocument/2006/relationships" xmlns:p="http://schemas.openxmlformats.org/presentationml/2006/main">
  <p:tag name="DVSHAPEID" val="MuPhZQDyW27YUiWYUx9eBF"/>
</p:tagLst>
</file>

<file path=ppt/tags/tag105.xml><?xml version="1.0" encoding="utf-8"?>
<p:tagLst xmlns:a="http://schemas.openxmlformats.org/drawingml/2006/main" xmlns:r="http://schemas.openxmlformats.org/officeDocument/2006/relationships" xmlns:p="http://schemas.openxmlformats.org/presentationml/2006/main">
  <p:tag name="DVSECTIONID" val="UI0agf3wm6gR7OxSmzB68J"/>
</p:tagLst>
</file>

<file path=ppt/tags/tag106.xml><?xml version="1.0" encoding="utf-8"?>
<p:tagLst xmlns:a="http://schemas.openxmlformats.org/drawingml/2006/main" xmlns:r="http://schemas.openxmlformats.org/officeDocument/2006/relationships" xmlns:p="http://schemas.openxmlformats.org/presentationml/2006/main">
  <p:tag name="DVSHAPEID" val="sTeojfr2va26WaZ37L9Ens"/>
</p:tagLst>
</file>

<file path=ppt/tags/tag107.xml><?xml version="1.0" encoding="utf-8"?>
<p:tagLst xmlns:a="http://schemas.openxmlformats.org/drawingml/2006/main" xmlns:r="http://schemas.openxmlformats.org/officeDocument/2006/relationships" xmlns:p="http://schemas.openxmlformats.org/presentationml/2006/main">
  <p:tag name="DVSHAPEID" val="Y6JYwpmufcKxcoHly9RC9O"/>
</p:tagLst>
</file>

<file path=ppt/tags/tag108.xml><?xml version="1.0" encoding="utf-8"?>
<p:tagLst xmlns:a="http://schemas.openxmlformats.org/drawingml/2006/main" xmlns:r="http://schemas.openxmlformats.org/officeDocument/2006/relationships" xmlns:p="http://schemas.openxmlformats.org/presentationml/2006/main">
  <p:tag name="DVSECTIONID" val="NyoNoBJ7Ns2zHeNHTlfAvs"/>
</p:tagLst>
</file>

<file path=ppt/tags/tag109.xml><?xml version="1.0" encoding="utf-8"?>
<p:tagLst xmlns:a="http://schemas.openxmlformats.org/drawingml/2006/main" xmlns:r="http://schemas.openxmlformats.org/officeDocument/2006/relationships" xmlns:p="http://schemas.openxmlformats.org/presentationml/2006/main">
  <p:tag name="DVSHAPEID" val="Ls1hv7xdfgC0U7FkJ2F1UQ"/>
</p:tagLst>
</file>

<file path=ppt/tags/tag11.xml><?xml version="1.0" encoding="utf-8"?>
<p:tagLst xmlns:a="http://schemas.openxmlformats.org/drawingml/2006/main" xmlns:r="http://schemas.openxmlformats.org/officeDocument/2006/relationships" xmlns:p="http://schemas.openxmlformats.org/presentationml/2006/main">
  <p:tag name="DVSHAPEID" val="P0Og9hLPfWWC3WS25WsacK"/>
</p:tagLst>
</file>

<file path=ppt/tags/tag110.xml><?xml version="1.0" encoding="utf-8"?>
<p:tagLst xmlns:a="http://schemas.openxmlformats.org/drawingml/2006/main" xmlns:r="http://schemas.openxmlformats.org/officeDocument/2006/relationships" xmlns:p="http://schemas.openxmlformats.org/presentationml/2006/main">
  <p:tag name="DVSHAPEID" val="loXBlLc0NKialhWeTeW1Wu"/>
</p:tagLst>
</file>

<file path=ppt/tags/tag111.xml><?xml version="1.0" encoding="utf-8"?>
<p:tagLst xmlns:a="http://schemas.openxmlformats.org/drawingml/2006/main" xmlns:r="http://schemas.openxmlformats.org/officeDocument/2006/relationships" xmlns:p="http://schemas.openxmlformats.org/presentationml/2006/main">
  <p:tag name="DVSECTIONID" val="YbyIEw0QE43bVrLsRrNfiO"/>
</p:tagLst>
</file>

<file path=ppt/tags/tag112.xml><?xml version="1.0" encoding="utf-8"?>
<p:tagLst xmlns:a="http://schemas.openxmlformats.org/drawingml/2006/main" xmlns:r="http://schemas.openxmlformats.org/officeDocument/2006/relationships" xmlns:p="http://schemas.openxmlformats.org/presentationml/2006/main">
  <p:tag name="DVSHAPEID" val="VctzFdpPW8UU6DkTLL0ftR"/>
</p:tagLst>
</file>

<file path=ppt/tags/tag113.xml><?xml version="1.0" encoding="utf-8"?>
<p:tagLst xmlns:a="http://schemas.openxmlformats.org/drawingml/2006/main" xmlns:r="http://schemas.openxmlformats.org/officeDocument/2006/relationships" xmlns:p="http://schemas.openxmlformats.org/presentationml/2006/main">
  <p:tag name="DVSHAPEID" val="HKMoov8r4SURsL7L5YAYNa"/>
</p:tagLst>
</file>

<file path=ppt/tags/tag114.xml><?xml version="1.0" encoding="utf-8"?>
<p:tagLst xmlns:a="http://schemas.openxmlformats.org/drawingml/2006/main" xmlns:r="http://schemas.openxmlformats.org/officeDocument/2006/relationships" xmlns:p="http://schemas.openxmlformats.org/presentationml/2006/main">
  <p:tag name="DVSECTIONID" val="Ox7j4EFgQydlzdeFXc7XNX"/>
</p:tagLst>
</file>

<file path=ppt/tags/tag115.xml><?xml version="1.0" encoding="utf-8"?>
<p:tagLst xmlns:a="http://schemas.openxmlformats.org/drawingml/2006/main" xmlns:r="http://schemas.openxmlformats.org/officeDocument/2006/relationships" xmlns:p="http://schemas.openxmlformats.org/presentationml/2006/main">
  <p:tag name="DVSHAPEID" val="gqaiUZsb1H03vJNhPUGv41"/>
</p:tagLst>
</file>

<file path=ppt/tags/tag116.xml><?xml version="1.0" encoding="utf-8"?>
<p:tagLst xmlns:a="http://schemas.openxmlformats.org/drawingml/2006/main" xmlns:r="http://schemas.openxmlformats.org/officeDocument/2006/relationships" xmlns:p="http://schemas.openxmlformats.org/presentationml/2006/main">
  <p:tag name="DVSHAPEID" val="ZfayM0F2Ev4wuld5B8ZSRd"/>
</p:tagLst>
</file>

<file path=ppt/tags/tag117.xml><?xml version="1.0" encoding="utf-8"?>
<p:tagLst xmlns:a="http://schemas.openxmlformats.org/drawingml/2006/main" xmlns:r="http://schemas.openxmlformats.org/officeDocument/2006/relationships" xmlns:p="http://schemas.openxmlformats.org/presentationml/2006/main">
  <p:tag name="DVSECTIONID" val="wvjlVruNNf9am1Bkrlboev"/>
</p:tagLst>
</file>

<file path=ppt/tags/tag118.xml><?xml version="1.0" encoding="utf-8"?>
<p:tagLst xmlns:a="http://schemas.openxmlformats.org/drawingml/2006/main" xmlns:r="http://schemas.openxmlformats.org/officeDocument/2006/relationships" xmlns:p="http://schemas.openxmlformats.org/presentationml/2006/main">
  <p:tag name="DVSHAPEID" val="QpfoYO9Fhi6eqV7ldsvY2v"/>
</p:tagLst>
</file>

<file path=ppt/tags/tag119.xml><?xml version="1.0" encoding="utf-8"?>
<p:tagLst xmlns:a="http://schemas.openxmlformats.org/drawingml/2006/main" xmlns:r="http://schemas.openxmlformats.org/officeDocument/2006/relationships" xmlns:p="http://schemas.openxmlformats.org/presentationml/2006/main">
  <p:tag name="DVSHAPEID" val="ZYfs4Jjywb9MoLjn1RSZeL"/>
</p:tagLst>
</file>

<file path=ppt/tags/tag12.xml><?xml version="1.0" encoding="utf-8"?>
<p:tagLst xmlns:a="http://schemas.openxmlformats.org/drawingml/2006/main" xmlns:r="http://schemas.openxmlformats.org/officeDocument/2006/relationships" xmlns:p="http://schemas.openxmlformats.org/presentationml/2006/main">
  <p:tag name="DVSHAPEID" val="Wl7DBU39RnpIwbHYi3sMSW"/>
</p:tagLst>
</file>

<file path=ppt/tags/tag120.xml><?xml version="1.0" encoding="utf-8"?>
<p:tagLst xmlns:a="http://schemas.openxmlformats.org/drawingml/2006/main" xmlns:r="http://schemas.openxmlformats.org/officeDocument/2006/relationships" xmlns:p="http://schemas.openxmlformats.org/presentationml/2006/main">
  <p:tag name="DVSECTIONID" val="YASydbuA8l1Q0B0JJeM2LX"/>
</p:tagLst>
</file>

<file path=ppt/tags/tag121.xml><?xml version="1.0" encoding="utf-8"?>
<p:tagLst xmlns:a="http://schemas.openxmlformats.org/drawingml/2006/main" xmlns:r="http://schemas.openxmlformats.org/officeDocument/2006/relationships" xmlns:p="http://schemas.openxmlformats.org/presentationml/2006/main">
  <p:tag name="DVSHAPEID" val="5Exm1PqD62hdyZxMM3DZNg"/>
</p:tagLst>
</file>

<file path=ppt/tags/tag122.xml><?xml version="1.0" encoding="utf-8"?>
<p:tagLst xmlns:a="http://schemas.openxmlformats.org/drawingml/2006/main" xmlns:r="http://schemas.openxmlformats.org/officeDocument/2006/relationships" xmlns:p="http://schemas.openxmlformats.org/presentationml/2006/main">
  <p:tag name="DVSHAPEID" val="B3l2ev8tCvZv9fKBe55KM8"/>
</p:tagLst>
</file>

<file path=ppt/tags/tag13.xml><?xml version="1.0" encoding="utf-8"?>
<p:tagLst xmlns:a="http://schemas.openxmlformats.org/drawingml/2006/main" xmlns:r="http://schemas.openxmlformats.org/officeDocument/2006/relationships" xmlns:p="http://schemas.openxmlformats.org/presentationml/2006/main">
  <p:tag name="DVSHAPEID" val="1UqIgoMoO4u44t9wGRM54y"/>
</p:tagLst>
</file>

<file path=ppt/tags/tag14.xml><?xml version="1.0" encoding="utf-8"?>
<p:tagLst xmlns:a="http://schemas.openxmlformats.org/drawingml/2006/main" xmlns:r="http://schemas.openxmlformats.org/officeDocument/2006/relationships" xmlns:p="http://schemas.openxmlformats.org/presentationml/2006/main">
  <p:tag name="DVSHAPEID" val="dlpHk6DoHpS0kccSDEntzk"/>
</p:tagLst>
</file>

<file path=ppt/tags/tag15.xml><?xml version="1.0" encoding="utf-8"?>
<p:tagLst xmlns:a="http://schemas.openxmlformats.org/drawingml/2006/main" xmlns:r="http://schemas.openxmlformats.org/officeDocument/2006/relationships" xmlns:p="http://schemas.openxmlformats.org/presentationml/2006/main">
  <p:tag name="DVSHAPEID" val="ds6ePMnA0MRsH4iz3GKqm5"/>
</p:tagLst>
</file>

<file path=ppt/tags/tag16.xml><?xml version="1.0" encoding="utf-8"?>
<p:tagLst xmlns:a="http://schemas.openxmlformats.org/drawingml/2006/main" xmlns:r="http://schemas.openxmlformats.org/officeDocument/2006/relationships" xmlns:p="http://schemas.openxmlformats.org/presentationml/2006/main">
  <p:tag name="DVSHAPEID" val="b39WjNd7IBZS8XA6gQ06o6"/>
</p:tagLst>
</file>

<file path=ppt/tags/tag17.xml><?xml version="1.0" encoding="utf-8"?>
<p:tagLst xmlns:a="http://schemas.openxmlformats.org/drawingml/2006/main" xmlns:r="http://schemas.openxmlformats.org/officeDocument/2006/relationships" xmlns:p="http://schemas.openxmlformats.org/presentationml/2006/main">
  <p:tag name="DVSHAPEID" val="8Rv8A4BGI8X8g25TtznT3f"/>
</p:tagLst>
</file>

<file path=ppt/tags/tag18.xml><?xml version="1.0" encoding="utf-8"?>
<p:tagLst xmlns:a="http://schemas.openxmlformats.org/drawingml/2006/main" xmlns:r="http://schemas.openxmlformats.org/officeDocument/2006/relationships" xmlns:p="http://schemas.openxmlformats.org/presentationml/2006/main">
  <p:tag name="DVSHAPEID" val="tOWkZWqTpfG5Uhrad9v1TQ"/>
</p:tagLst>
</file>

<file path=ppt/tags/tag19.xml><?xml version="1.0" encoding="utf-8"?>
<p:tagLst xmlns:a="http://schemas.openxmlformats.org/drawingml/2006/main" xmlns:r="http://schemas.openxmlformats.org/officeDocument/2006/relationships" xmlns:p="http://schemas.openxmlformats.org/presentationml/2006/main">
  <p:tag name="DVSHAPEID" val="U0Hx1nnqJv2TnGbf4EgOJH"/>
</p:tagLst>
</file>

<file path=ppt/tags/tag2.xml><?xml version="1.0" encoding="utf-8"?>
<p:tagLst xmlns:a="http://schemas.openxmlformats.org/drawingml/2006/main" xmlns:r="http://schemas.openxmlformats.org/officeDocument/2006/relationships" xmlns:p="http://schemas.openxmlformats.org/presentationml/2006/main">
  <p:tag name="DVSHAPEID" val="Fx65dKJzHJ5GcfpIJYU9iN"/>
</p:tagLst>
</file>

<file path=ppt/tags/tag20.xml><?xml version="1.0" encoding="utf-8"?>
<p:tagLst xmlns:a="http://schemas.openxmlformats.org/drawingml/2006/main" xmlns:r="http://schemas.openxmlformats.org/officeDocument/2006/relationships" xmlns:p="http://schemas.openxmlformats.org/presentationml/2006/main">
  <p:tag name="DVSHAPEID" val="rb8Nrimen1mDUWDsV2wYwb"/>
</p:tagLst>
</file>

<file path=ppt/tags/tag21.xml><?xml version="1.0" encoding="utf-8"?>
<p:tagLst xmlns:a="http://schemas.openxmlformats.org/drawingml/2006/main" xmlns:r="http://schemas.openxmlformats.org/officeDocument/2006/relationships" xmlns:p="http://schemas.openxmlformats.org/presentationml/2006/main">
  <p:tag name="DVSHAPEID" val="21TLYX4RL46cyvpdV54u70"/>
</p:tagLst>
</file>

<file path=ppt/tags/tag22.xml><?xml version="1.0" encoding="utf-8"?>
<p:tagLst xmlns:a="http://schemas.openxmlformats.org/drawingml/2006/main" xmlns:r="http://schemas.openxmlformats.org/officeDocument/2006/relationships" xmlns:p="http://schemas.openxmlformats.org/presentationml/2006/main">
  <p:tag name="DVSHAPEID" val="xKMfCCJdiLbg86TGjpawgh"/>
</p:tagLst>
</file>

<file path=ppt/tags/tag23.xml><?xml version="1.0" encoding="utf-8"?>
<p:tagLst xmlns:a="http://schemas.openxmlformats.org/drawingml/2006/main" xmlns:r="http://schemas.openxmlformats.org/officeDocument/2006/relationships" xmlns:p="http://schemas.openxmlformats.org/presentationml/2006/main">
  <p:tag name="DVSHAPEID" val="wHn72H6qU132u9ZJlr7xLl"/>
</p:tagLst>
</file>

<file path=ppt/tags/tag24.xml><?xml version="1.0" encoding="utf-8"?>
<p:tagLst xmlns:a="http://schemas.openxmlformats.org/drawingml/2006/main" xmlns:r="http://schemas.openxmlformats.org/officeDocument/2006/relationships" xmlns:p="http://schemas.openxmlformats.org/presentationml/2006/main">
  <p:tag name="DVSHAPEID" val="1hnikfLEkAKfd4Ruz16RQ9"/>
</p:tagLst>
</file>

<file path=ppt/tags/tag25.xml><?xml version="1.0" encoding="utf-8"?>
<p:tagLst xmlns:a="http://schemas.openxmlformats.org/drawingml/2006/main" xmlns:r="http://schemas.openxmlformats.org/officeDocument/2006/relationships" xmlns:p="http://schemas.openxmlformats.org/presentationml/2006/main">
  <p:tag name="DVSHAPEID" val="d6CKGA4IoIvbF6KKnRFfHs"/>
</p:tagLst>
</file>

<file path=ppt/tags/tag26.xml><?xml version="1.0" encoding="utf-8"?>
<p:tagLst xmlns:a="http://schemas.openxmlformats.org/drawingml/2006/main" xmlns:r="http://schemas.openxmlformats.org/officeDocument/2006/relationships" xmlns:p="http://schemas.openxmlformats.org/presentationml/2006/main">
  <p:tag name="DVSHAPEID" val="heWURQR6qTuS4gGAybABc1"/>
</p:tagLst>
</file>

<file path=ppt/tags/tag27.xml><?xml version="1.0" encoding="utf-8"?>
<p:tagLst xmlns:a="http://schemas.openxmlformats.org/drawingml/2006/main" xmlns:r="http://schemas.openxmlformats.org/officeDocument/2006/relationships" xmlns:p="http://schemas.openxmlformats.org/presentationml/2006/main">
  <p:tag name="DVSHAPEID" val="J2oLKPDfcBrKOnNMIdRihC"/>
</p:tagLst>
</file>

<file path=ppt/tags/tag28.xml><?xml version="1.0" encoding="utf-8"?>
<p:tagLst xmlns:a="http://schemas.openxmlformats.org/drawingml/2006/main" xmlns:r="http://schemas.openxmlformats.org/officeDocument/2006/relationships" xmlns:p="http://schemas.openxmlformats.org/presentationml/2006/main">
  <p:tag name="DVSHAPEID" val="GN1t3NitE6gguTv562sbGT"/>
</p:tagLst>
</file>

<file path=ppt/tags/tag29.xml><?xml version="1.0" encoding="utf-8"?>
<p:tagLst xmlns:a="http://schemas.openxmlformats.org/drawingml/2006/main" xmlns:r="http://schemas.openxmlformats.org/officeDocument/2006/relationships" xmlns:p="http://schemas.openxmlformats.org/presentationml/2006/main">
  <p:tag name="DVSHAPEID" val="qksiMMsnKTJ7lBJgLQWJWl"/>
</p:tagLst>
</file>

<file path=ppt/tags/tag3.xml><?xml version="1.0" encoding="utf-8"?>
<p:tagLst xmlns:a="http://schemas.openxmlformats.org/drawingml/2006/main" xmlns:r="http://schemas.openxmlformats.org/officeDocument/2006/relationships" xmlns:p="http://schemas.openxmlformats.org/presentationml/2006/main">
  <p:tag name="DVSHAPEID" val="MhIG83FYbIBaxLcGiJsoKS"/>
</p:tagLst>
</file>

<file path=ppt/tags/tag30.xml><?xml version="1.0" encoding="utf-8"?>
<p:tagLst xmlns:a="http://schemas.openxmlformats.org/drawingml/2006/main" xmlns:r="http://schemas.openxmlformats.org/officeDocument/2006/relationships" xmlns:p="http://schemas.openxmlformats.org/presentationml/2006/main">
  <p:tag name="DVSHAPEID" val="tyTUgC7OQ6VNnH1K1w0hmn"/>
</p:tagLst>
</file>

<file path=ppt/tags/tag31.xml><?xml version="1.0" encoding="utf-8"?>
<p:tagLst xmlns:a="http://schemas.openxmlformats.org/drawingml/2006/main" xmlns:r="http://schemas.openxmlformats.org/officeDocument/2006/relationships" xmlns:p="http://schemas.openxmlformats.org/presentationml/2006/main">
  <p:tag name="DVSHAPEID" val="wnyUmPgCfXW5QTpRvQgV3D"/>
</p:tagLst>
</file>

<file path=ppt/tags/tag32.xml><?xml version="1.0" encoding="utf-8"?>
<p:tagLst xmlns:a="http://schemas.openxmlformats.org/drawingml/2006/main" xmlns:r="http://schemas.openxmlformats.org/officeDocument/2006/relationships" xmlns:p="http://schemas.openxmlformats.org/presentationml/2006/main">
  <p:tag name="DVSHAPEID" val="cxd2f0OpJFZ61vlmghyeQY"/>
</p:tagLst>
</file>

<file path=ppt/tags/tag33.xml><?xml version="1.0" encoding="utf-8"?>
<p:tagLst xmlns:a="http://schemas.openxmlformats.org/drawingml/2006/main" xmlns:r="http://schemas.openxmlformats.org/officeDocument/2006/relationships" xmlns:p="http://schemas.openxmlformats.org/presentationml/2006/main">
  <p:tag name="DVSHAPEID" val="RhR7l91a1qjTa1GjzfNPeh"/>
</p:tagLst>
</file>

<file path=ppt/tags/tag34.xml><?xml version="1.0" encoding="utf-8"?>
<p:tagLst xmlns:a="http://schemas.openxmlformats.org/drawingml/2006/main" xmlns:r="http://schemas.openxmlformats.org/officeDocument/2006/relationships" xmlns:p="http://schemas.openxmlformats.org/presentationml/2006/main">
  <p:tag name="DVSHAPEID" val="6JSTw8zYnPMeFWa8FEoyEy"/>
</p:tagLst>
</file>

<file path=ppt/tags/tag35.xml><?xml version="1.0" encoding="utf-8"?>
<p:tagLst xmlns:a="http://schemas.openxmlformats.org/drawingml/2006/main" xmlns:r="http://schemas.openxmlformats.org/officeDocument/2006/relationships" xmlns:p="http://schemas.openxmlformats.org/presentationml/2006/main">
  <p:tag name="DVSHAPEID" val="M7ljGWIiq1JAb7erCSA23u"/>
</p:tagLst>
</file>

<file path=ppt/tags/tag36.xml><?xml version="1.0" encoding="utf-8"?>
<p:tagLst xmlns:a="http://schemas.openxmlformats.org/drawingml/2006/main" xmlns:r="http://schemas.openxmlformats.org/officeDocument/2006/relationships" xmlns:p="http://schemas.openxmlformats.org/presentationml/2006/main">
  <p:tag name="DVSHAPEID" val="6WlK8rz8rFDxWLydsCg4oL"/>
</p:tagLst>
</file>

<file path=ppt/tags/tag37.xml><?xml version="1.0" encoding="utf-8"?>
<p:tagLst xmlns:a="http://schemas.openxmlformats.org/drawingml/2006/main" xmlns:r="http://schemas.openxmlformats.org/officeDocument/2006/relationships" xmlns:p="http://schemas.openxmlformats.org/presentationml/2006/main">
  <p:tag name="DVSHAPEID" val="u5K3Te2vXBui1pXVNgJhA4"/>
</p:tagLst>
</file>

<file path=ppt/tags/tag38.xml><?xml version="1.0" encoding="utf-8"?>
<p:tagLst xmlns:a="http://schemas.openxmlformats.org/drawingml/2006/main" xmlns:r="http://schemas.openxmlformats.org/officeDocument/2006/relationships" xmlns:p="http://schemas.openxmlformats.org/presentationml/2006/main">
  <p:tag name="DVSHAPEID" val="XDbtTpqYMZ6lrgZ5yl6VH1"/>
</p:tagLst>
</file>

<file path=ppt/tags/tag39.xml><?xml version="1.0" encoding="utf-8"?>
<p:tagLst xmlns:a="http://schemas.openxmlformats.org/drawingml/2006/main" xmlns:r="http://schemas.openxmlformats.org/officeDocument/2006/relationships" xmlns:p="http://schemas.openxmlformats.org/presentationml/2006/main">
  <p:tag name="DVSHAPEID" val="2EJ9fwPZk7bq87RplC5ZPv"/>
</p:tagLst>
</file>

<file path=ppt/tags/tag4.xml><?xml version="1.0" encoding="utf-8"?>
<p:tagLst xmlns:a="http://schemas.openxmlformats.org/drawingml/2006/main" xmlns:r="http://schemas.openxmlformats.org/officeDocument/2006/relationships" xmlns:p="http://schemas.openxmlformats.org/presentationml/2006/main">
  <p:tag name="DVSHAPEID" val="UqoOQ09oDobRLOmwCGTIxm"/>
</p:tagLst>
</file>

<file path=ppt/tags/tag40.xml><?xml version="1.0" encoding="utf-8"?>
<p:tagLst xmlns:a="http://schemas.openxmlformats.org/drawingml/2006/main" xmlns:r="http://schemas.openxmlformats.org/officeDocument/2006/relationships" xmlns:p="http://schemas.openxmlformats.org/presentationml/2006/main">
  <p:tag name="DVSHAPEID" val="cFXHWHInaFmVAwJJ9T9MEY"/>
</p:tagLst>
</file>

<file path=ppt/tags/tag41.xml><?xml version="1.0" encoding="utf-8"?>
<p:tagLst xmlns:a="http://schemas.openxmlformats.org/drawingml/2006/main" xmlns:r="http://schemas.openxmlformats.org/officeDocument/2006/relationships" xmlns:p="http://schemas.openxmlformats.org/presentationml/2006/main">
  <p:tag name="DVSHAPEID" val="a18Se8ZtPIcxs3byA7hXWw"/>
</p:tagLst>
</file>

<file path=ppt/tags/tag42.xml><?xml version="1.0" encoding="utf-8"?>
<p:tagLst xmlns:a="http://schemas.openxmlformats.org/drawingml/2006/main" xmlns:r="http://schemas.openxmlformats.org/officeDocument/2006/relationships" xmlns:p="http://schemas.openxmlformats.org/presentationml/2006/main">
  <p:tag name="DVSHAPEID" val="4cwkGBscQ2RdvWz4tznHPD"/>
</p:tagLst>
</file>

<file path=ppt/tags/tag43.xml><?xml version="1.0" encoding="utf-8"?>
<p:tagLst xmlns:a="http://schemas.openxmlformats.org/drawingml/2006/main" xmlns:r="http://schemas.openxmlformats.org/officeDocument/2006/relationships" xmlns:p="http://schemas.openxmlformats.org/presentationml/2006/main">
  <p:tag name="DVSHAPEID" val="J34FyBj1vH2EXVlTso0DR9"/>
</p:tagLst>
</file>

<file path=ppt/tags/tag44.xml><?xml version="1.0" encoding="utf-8"?>
<p:tagLst xmlns:a="http://schemas.openxmlformats.org/drawingml/2006/main" xmlns:r="http://schemas.openxmlformats.org/officeDocument/2006/relationships" xmlns:p="http://schemas.openxmlformats.org/presentationml/2006/main">
  <p:tag name="DVSHAPEID" val="GfyfZvDHzfGqstg03RTOw9"/>
</p:tagLst>
</file>

<file path=ppt/tags/tag45.xml><?xml version="1.0" encoding="utf-8"?>
<p:tagLst xmlns:a="http://schemas.openxmlformats.org/drawingml/2006/main" xmlns:r="http://schemas.openxmlformats.org/officeDocument/2006/relationships" xmlns:p="http://schemas.openxmlformats.org/presentationml/2006/main">
  <p:tag name="DVSHAPEID" val="aRYDIA7ZGbMzmP7iBNoO8N"/>
</p:tagLst>
</file>

<file path=ppt/tags/tag46.xml><?xml version="1.0" encoding="utf-8"?>
<p:tagLst xmlns:a="http://schemas.openxmlformats.org/drawingml/2006/main" xmlns:r="http://schemas.openxmlformats.org/officeDocument/2006/relationships" xmlns:p="http://schemas.openxmlformats.org/presentationml/2006/main">
  <p:tag name="DVSHAPEID" val="XxsRCsk9K3Dw4GgmN3zzzu"/>
</p:tagLst>
</file>

<file path=ppt/tags/tag47.xml><?xml version="1.0" encoding="utf-8"?>
<p:tagLst xmlns:a="http://schemas.openxmlformats.org/drawingml/2006/main" xmlns:r="http://schemas.openxmlformats.org/officeDocument/2006/relationships" xmlns:p="http://schemas.openxmlformats.org/presentationml/2006/main">
  <p:tag name="DVSHAPEID" val="DT6rSKg5qI1nUraQXFEwrI"/>
</p:tagLst>
</file>

<file path=ppt/tags/tag48.xml><?xml version="1.0" encoding="utf-8"?>
<p:tagLst xmlns:a="http://schemas.openxmlformats.org/drawingml/2006/main" xmlns:r="http://schemas.openxmlformats.org/officeDocument/2006/relationships" xmlns:p="http://schemas.openxmlformats.org/presentationml/2006/main">
  <p:tag name="DVSHAPEID" val="WQKr1fZleyesTzLbAASEDU"/>
</p:tagLst>
</file>

<file path=ppt/tags/tag49.xml><?xml version="1.0" encoding="utf-8"?>
<p:tagLst xmlns:a="http://schemas.openxmlformats.org/drawingml/2006/main" xmlns:r="http://schemas.openxmlformats.org/officeDocument/2006/relationships" xmlns:p="http://schemas.openxmlformats.org/presentationml/2006/main">
  <p:tag name="DVSHAPEID" val="uHLPbW5UV23VWgGqJ154tt"/>
</p:tagLst>
</file>

<file path=ppt/tags/tag5.xml><?xml version="1.0" encoding="utf-8"?>
<p:tagLst xmlns:a="http://schemas.openxmlformats.org/drawingml/2006/main" xmlns:r="http://schemas.openxmlformats.org/officeDocument/2006/relationships" xmlns:p="http://schemas.openxmlformats.org/presentationml/2006/main">
  <p:tag name="DVSHAPEID" val="52HDw2GbGU2TmiikcFON5c"/>
</p:tagLst>
</file>

<file path=ppt/tags/tag50.xml><?xml version="1.0" encoding="utf-8"?>
<p:tagLst xmlns:a="http://schemas.openxmlformats.org/drawingml/2006/main" xmlns:r="http://schemas.openxmlformats.org/officeDocument/2006/relationships" xmlns:p="http://schemas.openxmlformats.org/presentationml/2006/main">
  <p:tag name="DVSHAPEID" val="8ryB5L54EN51l2Fc43fkDb"/>
</p:tagLst>
</file>

<file path=ppt/tags/tag51.xml><?xml version="1.0" encoding="utf-8"?>
<p:tagLst xmlns:a="http://schemas.openxmlformats.org/drawingml/2006/main" xmlns:r="http://schemas.openxmlformats.org/officeDocument/2006/relationships" xmlns:p="http://schemas.openxmlformats.org/presentationml/2006/main">
  <p:tag name="DVSHAPEID" val="pYCvu9RRyyr1ykgzRkPQnf"/>
</p:tagLst>
</file>

<file path=ppt/tags/tag52.xml><?xml version="1.0" encoding="utf-8"?>
<p:tagLst xmlns:a="http://schemas.openxmlformats.org/drawingml/2006/main" xmlns:r="http://schemas.openxmlformats.org/officeDocument/2006/relationships" xmlns:p="http://schemas.openxmlformats.org/presentationml/2006/main">
  <p:tag name="DVSHAPEID" val="PVUDKwX2P8PW2zZzgVdNex"/>
</p:tagLst>
</file>

<file path=ppt/tags/tag53.xml><?xml version="1.0" encoding="utf-8"?>
<p:tagLst xmlns:a="http://schemas.openxmlformats.org/drawingml/2006/main" xmlns:r="http://schemas.openxmlformats.org/officeDocument/2006/relationships" xmlns:p="http://schemas.openxmlformats.org/presentationml/2006/main">
  <p:tag name="DVSHAPEID" val="AkulVucVvMO99HBQokUvIi"/>
</p:tagLst>
</file>

<file path=ppt/tags/tag54.xml><?xml version="1.0" encoding="utf-8"?>
<p:tagLst xmlns:a="http://schemas.openxmlformats.org/drawingml/2006/main" xmlns:r="http://schemas.openxmlformats.org/officeDocument/2006/relationships" xmlns:p="http://schemas.openxmlformats.org/presentationml/2006/main">
  <p:tag name="DVSHAPEID" val="cBiGAh3TDA1hkz9pAsQUD2"/>
</p:tagLst>
</file>

<file path=ppt/tags/tag55.xml><?xml version="1.0" encoding="utf-8"?>
<p:tagLst xmlns:a="http://schemas.openxmlformats.org/drawingml/2006/main" xmlns:r="http://schemas.openxmlformats.org/officeDocument/2006/relationships" xmlns:p="http://schemas.openxmlformats.org/presentationml/2006/main">
  <p:tag name="DVSHAPEID" val="8SqhYpwSSIOh8S3eUUSB9d"/>
</p:tagLst>
</file>

<file path=ppt/tags/tag56.xml><?xml version="1.0" encoding="utf-8"?>
<p:tagLst xmlns:a="http://schemas.openxmlformats.org/drawingml/2006/main" xmlns:r="http://schemas.openxmlformats.org/officeDocument/2006/relationships" xmlns:p="http://schemas.openxmlformats.org/presentationml/2006/main">
  <p:tag name="DVSHAPEID" val="8Rm1HZKrFOF9spgiiDmKHi"/>
</p:tagLst>
</file>

<file path=ppt/tags/tag57.xml><?xml version="1.0" encoding="utf-8"?>
<p:tagLst xmlns:a="http://schemas.openxmlformats.org/drawingml/2006/main" xmlns:r="http://schemas.openxmlformats.org/officeDocument/2006/relationships" xmlns:p="http://schemas.openxmlformats.org/presentationml/2006/main">
  <p:tag name="DVSHAPEID" val="s3rgmlyV11SVKzVWIx8r30"/>
</p:tagLst>
</file>

<file path=ppt/tags/tag58.xml><?xml version="1.0" encoding="utf-8"?>
<p:tagLst xmlns:a="http://schemas.openxmlformats.org/drawingml/2006/main" xmlns:r="http://schemas.openxmlformats.org/officeDocument/2006/relationships" xmlns:p="http://schemas.openxmlformats.org/presentationml/2006/main">
  <p:tag name="DVSHAPEID" val="CYpDYBCefovPoiAqCoSKMD"/>
</p:tagLst>
</file>

<file path=ppt/tags/tag59.xml><?xml version="1.0" encoding="utf-8"?>
<p:tagLst xmlns:a="http://schemas.openxmlformats.org/drawingml/2006/main" xmlns:r="http://schemas.openxmlformats.org/officeDocument/2006/relationships" xmlns:p="http://schemas.openxmlformats.org/presentationml/2006/main">
  <p:tag name="DVSHAPEID" val="gxFGmlUOCgfsrsQImWjNMt"/>
</p:tagLst>
</file>

<file path=ppt/tags/tag6.xml><?xml version="1.0" encoding="utf-8"?>
<p:tagLst xmlns:a="http://schemas.openxmlformats.org/drawingml/2006/main" xmlns:r="http://schemas.openxmlformats.org/officeDocument/2006/relationships" xmlns:p="http://schemas.openxmlformats.org/presentationml/2006/main">
  <p:tag name="DVSHAPEID" val="YFZnkL7Mv1kyll6ct6IsIh"/>
</p:tagLst>
</file>

<file path=ppt/tags/tag60.xml><?xml version="1.0" encoding="utf-8"?>
<p:tagLst xmlns:a="http://schemas.openxmlformats.org/drawingml/2006/main" xmlns:r="http://schemas.openxmlformats.org/officeDocument/2006/relationships" xmlns:p="http://schemas.openxmlformats.org/presentationml/2006/main">
  <p:tag name="DVSHAPEID" val="qUaCmiVJyjdYISYhegjqMe"/>
</p:tagLst>
</file>

<file path=ppt/tags/tag61.xml><?xml version="1.0" encoding="utf-8"?>
<p:tagLst xmlns:a="http://schemas.openxmlformats.org/drawingml/2006/main" xmlns:r="http://schemas.openxmlformats.org/officeDocument/2006/relationships" xmlns:p="http://schemas.openxmlformats.org/presentationml/2006/main">
  <p:tag name="DVSHAPEID" val="AWR7zU1VqZRM6KwKZCTSHW"/>
</p:tagLst>
</file>

<file path=ppt/tags/tag62.xml><?xml version="1.0" encoding="utf-8"?>
<p:tagLst xmlns:a="http://schemas.openxmlformats.org/drawingml/2006/main" xmlns:r="http://schemas.openxmlformats.org/officeDocument/2006/relationships" xmlns:p="http://schemas.openxmlformats.org/presentationml/2006/main">
  <p:tag name="DVSHAPEID" val="fsKYK4I2tlHbjeKeJ1ICSd"/>
</p:tagLst>
</file>

<file path=ppt/tags/tag63.xml><?xml version="1.0" encoding="utf-8"?>
<p:tagLst xmlns:a="http://schemas.openxmlformats.org/drawingml/2006/main" xmlns:r="http://schemas.openxmlformats.org/officeDocument/2006/relationships" xmlns:p="http://schemas.openxmlformats.org/presentationml/2006/main">
  <p:tag name="DVSHAPEID" val="7VLdLuhHwUwEGpmB9Wdnwv"/>
</p:tagLst>
</file>

<file path=ppt/tags/tag64.xml><?xml version="1.0" encoding="utf-8"?>
<p:tagLst xmlns:a="http://schemas.openxmlformats.org/drawingml/2006/main" xmlns:r="http://schemas.openxmlformats.org/officeDocument/2006/relationships" xmlns:p="http://schemas.openxmlformats.org/presentationml/2006/main">
  <p:tag name="DVSECTIONID" val="3ZUMUkrMqpJE3o3Zd7bhv4"/>
</p:tagLst>
</file>

<file path=ppt/tags/tag65.xml><?xml version="1.0" encoding="utf-8"?>
<p:tagLst xmlns:a="http://schemas.openxmlformats.org/drawingml/2006/main" xmlns:r="http://schemas.openxmlformats.org/officeDocument/2006/relationships" xmlns:p="http://schemas.openxmlformats.org/presentationml/2006/main">
  <p:tag name="DVSHAPEID" val="dIY1ET1KCkLZvZb5lTo6kb"/>
</p:tagLst>
</file>

<file path=ppt/tags/tag66.xml><?xml version="1.0" encoding="utf-8"?>
<p:tagLst xmlns:a="http://schemas.openxmlformats.org/drawingml/2006/main" xmlns:r="http://schemas.openxmlformats.org/officeDocument/2006/relationships" xmlns:p="http://schemas.openxmlformats.org/presentationml/2006/main">
  <p:tag name="DVSECTIONID" val="WsXTdtsC7ctIlQ4a6MX5RP"/>
</p:tagLst>
</file>

<file path=ppt/tags/tag67.xml><?xml version="1.0" encoding="utf-8"?>
<p:tagLst xmlns:a="http://schemas.openxmlformats.org/drawingml/2006/main" xmlns:r="http://schemas.openxmlformats.org/officeDocument/2006/relationships" xmlns:p="http://schemas.openxmlformats.org/presentationml/2006/main">
  <p:tag name="DVSHAPEID" val="Q0xuMJTM06N9sau5MlzloQ"/>
</p:tagLst>
</file>

<file path=ppt/tags/tag68.xml><?xml version="1.0" encoding="utf-8"?>
<p:tagLst xmlns:a="http://schemas.openxmlformats.org/drawingml/2006/main" xmlns:r="http://schemas.openxmlformats.org/officeDocument/2006/relationships" xmlns:p="http://schemas.openxmlformats.org/presentationml/2006/main">
  <p:tag name="DVSECTIONID" val="aBSPuKfmuH5Z3rO07YkOix"/>
</p:tagLst>
</file>

<file path=ppt/tags/tag69.xml><?xml version="1.0" encoding="utf-8"?>
<p:tagLst xmlns:a="http://schemas.openxmlformats.org/drawingml/2006/main" xmlns:r="http://schemas.openxmlformats.org/officeDocument/2006/relationships" xmlns:p="http://schemas.openxmlformats.org/presentationml/2006/main">
  <p:tag name="DVSHAPEID" val="AyfBbjwshTk1SXua6iQQjE"/>
</p:tagLst>
</file>

<file path=ppt/tags/tag7.xml><?xml version="1.0" encoding="utf-8"?>
<p:tagLst xmlns:a="http://schemas.openxmlformats.org/drawingml/2006/main" xmlns:r="http://schemas.openxmlformats.org/officeDocument/2006/relationships" xmlns:p="http://schemas.openxmlformats.org/presentationml/2006/main">
  <p:tag name="DVSHAPEID" val="PRs4dhtdUJhS32E9IU3Uo0"/>
</p:tagLst>
</file>

<file path=ppt/tags/tag70.xml><?xml version="1.0" encoding="utf-8"?>
<p:tagLst xmlns:a="http://schemas.openxmlformats.org/drawingml/2006/main" xmlns:r="http://schemas.openxmlformats.org/officeDocument/2006/relationships" xmlns:p="http://schemas.openxmlformats.org/presentationml/2006/main">
  <p:tag name="DVSECTIONID" val="bl3dU21ojpc6il1oYHnKIL"/>
</p:tagLst>
</file>

<file path=ppt/tags/tag71.xml><?xml version="1.0" encoding="utf-8"?>
<p:tagLst xmlns:a="http://schemas.openxmlformats.org/drawingml/2006/main" xmlns:r="http://schemas.openxmlformats.org/officeDocument/2006/relationships" xmlns:p="http://schemas.openxmlformats.org/presentationml/2006/main">
  <p:tag name="DVSHAPEID" val="clw1Bg63wYM0pYfbxzfyPT"/>
</p:tagLst>
</file>

<file path=ppt/tags/tag72.xml><?xml version="1.0" encoding="utf-8"?>
<p:tagLst xmlns:a="http://schemas.openxmlformats.org/drawingml/2006/main" xmlns:r="http://schemas.openxmlformats.org/officeDocument/2006/relationships" xmlns:p="http://schemas.openxmlformats.org/presentationml/2006/main">
  <p:tag name="DVSECTIONID" val="ClNDl5EYK3wCqxLhQcl5nG"/>
</p:tagLst>
</file>

<file path=ppt/tags/tag73.xml><?xml version="1.0" encoding="utf-8"?>
<p:tagLst xmlns:a="http://schemas.openxmlformats.org/drawingml/2006/main" xmlns:r="http://schemas.openxmlformats.org/officeDocument/2006/relationships" xmlns:p="http://schemas.openxmlformats.org/presentationml/2006/main">
  <p:tag name="DVSHAPEID" val="PqiwBCehvywWmT4aIglenm"/>
</p:tagLst>
</file>

<file path=ppt/tags/tag74.xml><?xml version="1.0" encoding="utf-8"?>
<p:tagLst xmlns:a="http://schemas.openxmlformats.org/drawingml/2006/main" xmlns:r="http://schemas.openxmlformats.org/officeDocument/2006/relationships" xmlns:p="http://schemas.openxmlformats.org/presentationml/2006/main">
  <p:tag name="DVSECTIONID" val="MW8tZIZDqyPpJHphGVKkE9"/>
</p:tagLst>
</file>

<file path=ppt/tags/tag75.xml><?xml version="1.0" encoding="utf-8"?>
<p:tagLst xmlns:a="http://schemas.openxmlformats.org/drawingml/2006/main" xmlns:r="http://schemas.openxmlformats.org/officeDocument/2006/relationships" xmlns:p="http://schemas.openxmlformats.org/presentationml/2006/main">
  <p:tag name="DVSHAPEID" val="eSxvVUKhBLOiw5J4FtOete"/>
</p:tagLst>
</file>

<file path=ppt/tags/tag76.xml><?xml version="1.0" encoding="utf-8"?>
<p:tagLst xmlns:a="http://schemas.openxmlformats.org/drawingml/2006/main" xmlns:r="http://schemas.openxmlformats.org/officeDocument/2006/relationships" xmlns:p="http://schemas.openxmlformats.org/presentationml/2006/main">
  <p:tag name="DVSECTIONID" val="zFVtCHRbpCnWyQuS6WZ7CY"/>
</p:tagLst>
</file>

<file path=ppt/tags/tag77.xml><?xml version="1.0" encoding="utf-8"?>
<p:tagLst xmlns:a="http://schemas.openxmlformats.org/drawingml/2006/main" xmlns:r="http://schemas.openxmlformats.org/officeDocument/2006/relationships" xmlns:p="http://schemas.openxmlformats.org/presentationml/2006/main">
  <p:tag name="DVSHAPEID" val="ttBl7nRYcAwtbqY5HkxdWK"/>
</p:tagLst>
</file>

<file path=ppt/tags/tag78.xml><?xml version="1.0" encoding="utf-8"?>
<p:tagLst xmlns:a="http://schemas.openxmlformats.org/drawingml/2006/main" xmlns:r="http://schemas.openxmlformats.org/officeDocument/2006/relationships" xmlns:p="http://schemas.openxmlformats.org/presentationml/2006/main">
  <p:tag name="DVSECTIONID" val="M1O3Ryvpl21Dnsxv6iMf9c"/>
</p:tagLst>
</file>

<file path=ppt/tags/tag79.xml><?xml version="1.0" encoding="utf-8"?>
<p:tagLst xmlns:a="http://schemas.openxmlformats.org/drawingml/2006/main" xmlns:r="http://schemas.openxmlformats.org/officeDocument/2006/relationships" xmlns:p="http://schemas.openxmlformats.org/presentationml/2006/main">
  <p:tag name="DVSHAPEID" val="74nYrDBSp8S0o4TzNmpDzd"/>
</p:tagLst>
</file>

<file path=ppt/tags/tag8.xml><?xml version="1.0" encoding="utf-8"?>
<p:tagLst xmlns:a="http://schemas.openxmlformats.org/drawingml/2006/main" xmlns:r="http://schemas.openxmlformats.org/officeDocument/2006/relationships" xmlns:p="http://schemas.openxmlformats.org/presentationml/2006/main">
  <p:tag name="DVSHAPEID" val="yOWXdZcI5DuHQ7UgyPih7B"/>
</p:tagLst>
</file>

<file path=ppt/tags/tag80.xml><?xml version="1.0" encoding="utf-8"?>
<p:tagLst xmlns:a="http://schemas.openxmlformats.org/drawingml/2006/main" xmlns:r="http://schemas.openxmlformats.org/officeDocument/2006/relationships" xmlns:p="http://schemas.openxmlformats.org/presentationml/2006/main">
  <p:tag name="DVSECTIONID" val="1M8zMNOOlxwASUFzPiFZhk"/>
</p:tagLst>
</file>

<file path=ppt/tags/tag81.xml><?xml version="1.0" encoding="utf-8"?>
<p:tagLst xmlns:a="http://schemas.openxmlformats.org/drawingml/2006/main" xmlns:r="http://schemas.openxmlformats.org/officeDocument/2006/relationships" xmlns:p="http://schemas.openxmlformats.org/presentationml/2006/main">
  <p:tag name="DVSHAPEID" val="M3Ti5zLuGfiImxX8Vdnjbn"/>
</p:tagLst>
</file>

<file path=ppt/tags/tag82.xml><?xml version="1.0" encoding="utf-8"?>
<p:tagLst xmlns:a="http://schemas.openxmlformats.org/drawingml/2006/main" xmlns:r="http://schemas.openxmlformats.org/officeDocument/2006/relationships" xmlns:p="http://schemas.openxmlformats.org/presentationml/2006/main">
  <p:tag name="DVSECTIONID" val="skdhv1Qt7VB4qgmNKn2yPI"/>
</p:tagLst>
</file>

<file path=ppt/tags/tag83.xml><?xml version="1.0" encoding="utf-8"?>
<p:tagLst xmlns:a="http://schemas.openxmlformats.org/drawingml/2006/main" xmlns:r="http://schemas.openxmlformats.org/officeDocument/2006/relationships" xmlns:p="http://schemas.openxmlformats.org/presentationml/2006/main">
  <p:tag name="DVSHAPEID" val="i6aztgb8ZmDd7ezonP0SDB"/>
</p:tagLst>
</file>

<file path=ppt/tags/tag84.xml><?xml version="1.0" encoding="utf-8"?>
<p:tagLst xmlns:a="http://schemas.openxmlformats.org/drawingml/2006/main" xmlns:r="http://schemas.openxmlformats.org/officeDocument/2006/relationships" xmlns:p="http://schemas.openxmlformats.org/presentationml/2006/main">
  <p:tag name="DVSHAPEID" val="VrjoathQSFfw3Mscl3EHBy"/>
</p:tagLst>
</file>

<file path=ppt/tags/tag85.xml><?xml version="1.0" encoding="utf-8"?>
<p:tagLst xmlns:a="http://schemas.openxmlformats.org/drawingml/2006/main" xmlns:r="http://schemas.openxmlformats.org/officeDocument/2006/relationships" xmlns:p="http://schemas.openxmlformats.org/presentationml/2006/main">
  <p:tag name="DVSECTIONID" val="cNv3xOVV7MbHItWp7hvbNn"/>
</p:tagLst>
</file>

<file path=ppt/tags/tag86.xml><?xml version="1.0" encoding="utf-8"?>
<p:tagLst xmlns:a="http://schemas.openxmlformats.org/drawingml/2006/main" xmlns:r="http://schemas.openxmlformats.org/officeDocument/2006/relationships" xmlns:p="http://schemas.openxmlformats.org/presentationml/2006/main">
  <p:tag name="DVSECTIONID" val="hUm66hB09c4K8pLsu2xcNO"/>
</p:tagLst>
</file>

<file path=ppt/tags/tag87.xml><?xml version="1.0" encoding="utf-8"?>
<p:tagLst xmlns:a="http://schemas.openxmlformats.org/drawingml/2006/main" xmlns:r="http://schemas.openxmlformats.org/officeDocument/2006/relationships" xmlns:p="http://schemas.openxmlformats.org/presentationml/2006/main">
  <p:tag name="DVSHAPEID" val="XBbMVauXeW0m0eiyiziR3r"/>
</p:tagLst>
</file>

<file path=ppt/tags/tag88.xml><?xml version="1.0" encoding="utf-8"?>
<p:tagLst xmlns:a="http://schemas.openxmlformats.org/drawingml/2006/main" xmlns:r="http://schemas.openxmlformats.org/officeDocument/2006/relationships" xmlns:p="http://schemas.openxmlformats.org/presentationml/2006/main">
  <p:tag name="DVSECTIONID" val="DYlwEENtEBzs1ExdqgKp9q"/>
</p:tagLst>
</file>

<file path=ppt/tags/tag89.xml><?xml version="1.0" encoding="utf-8"?>
<p:tagLst xmlns:a="http://schemas.openxmlformats.org/drawingml/2006/main" xmlns:r="http://schemas.openxmlformats.org/officeDocument/2006/relationships" xmlns:p="http://schemas.openxmlformats.org/presentationml/2006/main">
  <p:tag name="DVSHAPEID" val="hmAJWgWWQs4t7vroMnwEyh"/>
</p:tagLst>
</file>

<file path=ppt/tags/tag9.xml><?xml version="1.0" encoding="utf-8"?>
<p:tagLst xmlns:a="http://schemas.openxmlformats.org/drawingml/2006/main" xmlns:r="http://schemas.openxmlformats.org/officeDocument/2006/relationships" xmlns:p="http://schemas.openxmlformats.org/presentationml/2006/main">
  <p:tag name="DVSHAPEID" val="gsi4ykoOoNSPjE7g3t1bEE"/>
</p:tagLst>
</file>

<file path=ppt/tags/tag90.xml><?xml version="1.0" encoding="utf-8"?>
<p:tagLst xmlns:a="http://schemas.openxmlformats.org/drawingml/2006/main" xmlns:r="http://schemas.openxmlformats.org/officeDocument/2006/relationships" xmlns:p="http://schemas.openxmlformats.org/presentationml/2006/main">
  <p:tag name="DVSHAPEID" val="GOI1MyphQCUvjPbcdd1i6x"/>
</p:tagLst>
</file>

<file path=ppt/tags/tag91.xml><?xml version="1.0" encoding="utf-8"?>
<p:tagLst xmlns:a="http://schemas.openxmlformats.org/drawingml/2006/main" xmlns:r="http://schemas.openxmlformats.org/officeDocument/2006/relationships" xmlns:p="http://schemas.openxmlformats.org/presentationml/2006/main">
  <p:tag name="DVSECTIONID" val="PjTaL3kTSGcU5zxkGBWyZj"/>
</p:tagLst>
</file>

<file path=ppt/tags/tag92.xml><?xml version="1.0" encoding="utf-8"?>
<p:tagLst xmlns:a="http://schemas.openxmlformats.org/drawingml/2006/main" xmlns:r="http://schemas.openxmlformats.org/officeDocument/2006/relationships" xmlns:p="http://schemas.openxmlformats.org/presentationml/2006/main">
  <p:tag name="DVSHAPEID" val="ix6N6TNUloS0FM0UuoxyCs"/>
</p:tagLst>
</file>

<file path=ppt/tags/tag93.xml><?xml version="1.0" encoding="utf-8"?>
<p:tagLst xmlns:a="http://schemas.openxmlformats.org/drawingml/2006/main" xmlns:r="http://schemas.openxmlformats.org/officeDocument/2006/relationships" xmlns:p="http://schemas.openxmlformats.org/presentationml/2006/main">
  <p:tag name="DVSHAPEID" val="yBbCdA9iDga9wbVZrvuVgw"/>
</p:tagLst>
</file>

<file path=ppt/tags/tag94.xml><?xml version="1.0" encoding="utf-8"?>
<p:tagLst xmlns:a="http://schemas.openxmlformats.org/drawingml/2006/main" xmlns:r="http://schemas.openxmlformats.org/officeDocument/2006/relationships" xmlns:p="http://schemas.openxmlformats.org/presentationml/2006/main">
  <p:tag name="DVSECTIONID" val="e4z2Tte2mcOc82DtTK9LIS"/>
</p:tagLst>
</file>

<file path=ppt/tags/tag95.xml><?xml version="1.0" encoding="utf-8"?>
<p:tagLst xmlns:a="http://schemas.openxmlformats.org/drawingml/2006/main" xmlns:r="http://schemas.openxmlformats.org/officeDocument/2006/relationships" xmlns:p="http://schemas.openxmlformats.org/presentationml/2006/main">
  <p:tag name="DVSHAPEID" val="Cj9pbjJDKyUPYuBuGdK2LC"/>
</p:tagLst>
</file>

<file path=ppt/tags/tag96.xml><?xml version="1.0" encoding="utf-8"?>
<p:tagLst xmlns:a="http://schemas.openxmlformats.org/drawingml/2006/main" xmlns:r="http://schemas.openxmlformats.org/officeDocument/2006/relationships" xmlns:p="http://schemas.openxmlformats.org/presentationml/2006/main">
  <p:tag name="DVSHAPEID" val="PvfOZuW14Hb2ZRsNoQy0vC"/>
</p:tagLst>
</file>

<file path=ppt/tags/tag97.xml><?xml version="1.0" encoding="utf-8"?>
<p:tagLst xmlns:a="http://schemas.openxmlformats.org/drawingml/2006/main" xmlns:r="http://schemas.openxmlformats.org/officeDocument/2006/relationships" xmlns:p="http://schemas.openxmlformats.org/presentationml/2006/main">
  <p:tag name="DVSECTIONID" val="f7yYG5z8tAqw4PBJaQEPk0"/>
</p:tagLst>
</file>

<file path=ppt/tags/tag98.xml><?xml version="1.0" encoding="utf-8"?>
<p:tagLst xmlns:a="http://schemas.openxmlformats.org/drawingml/2006/main" xmlns:r="http://schemas.openxmlformats.org/officeDocument/2006/relationships" xmlns:p="http://schemas.openxmlformats.org/presentationml/2006/main">
  <p:tag name="DVSHAPEID" val="fGdqnXOgaeK0uE9mkfGItc"/>
</p:tagLst>
</file>

<file path=ppt/tags/tag99.xml><?xml version="1.0" encoding="utf-8"?>
<p:tagLst xmlns:a="http://schemas.openxmlformats.org/drawingml/2006/main" xmlns:r="http://schemas.openxmlformats.org/officeDocument/2006/relationships" xmlns:p="http://schemas.openxmlformats.org/presentationml/2006/main">
  <p:tag name="DVSHAPEID" val="DVvK2SOUuL6cgyBy7YdNxX"/>
</p:tagLst>
</file>

<file path=ppt/theme/theme1.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1352</TotalTime>
  <Words>2259</Words>
  <Application>Microsoft Office PowerPoint</Application>
  <PresentationFormat>Presentazione su schermo (4:3)</PresentationFormat>
  <Paragraphs>435</Paragraphs>
  <Slides>142</Slides>
  <Notes>3</Notes>
  <HiddenSlides>0</HiddenSlides>
  <MMClips>0</MMClips>
  <ScaleCrop>false</ScaleCrop>
  <HeadingPairs>
    <vt:vector size="4" baseType="variant">
      <vt:variant>
        <vt:lpstr>Tema</vt:lpstr>
      </vt:variant>
      <vt:variant>
        <vt:i4>20</vt:i4>
      </vt:variant>
      <vt:variant>
        <vt:lpstr>Titoli diapositive</vt:lpstr>
      </vt:variant>
      <vt:variant>
        <vt:i4>142</vt:i4>
      </vt:variant>
    </vt:vector>
  </HeadingPairs>
  <TitlesOfParts>
    <vt:vector size="162" baseType="lpstr">
      <vt:lpstr>2_Struttura predefinita</vt:lpstr>
      <vt:lpstr>1_En blanco</vt:lpstr>
      <vt:lpstr>Tema di Office</vt:lpstr>
      <vt:lpstr>3_Struttura predefinita</vt:lpstr>
      <vt:lpstr>5_Tema di Office</vt:lpstr>
      <vt:lpstr>6_Tema di Office</vt:lpstr>
      <vt:lpstr>4_Struttura predefinita</vt:lpstr>
      <vt:lpstr>3_En blanco</vt:lpstr>
      <vt:lpstr>10_Tema di Office</vt:lpstr>
      <vt:lpstr>1_Tema di Office</vt:lpstr>
      <vt:lpstr>5_En blanco</vt:lpstr>
      <vt:lpstr>9_Tema di Office</vt:lpstr>
      <vt:lpstr>11_Tema di Office</vt:lpstr>
      <vt:lpstr>2_Tema di Office</vt:lpstr>
      <vt:lpstr>12_Tema di Office</vt:lpstr>
      <vt:lpstr>Struttura predefinita</vt:lpstr>
      <vt:lpstr>13_Tema di Office</vt:lpstr>
      <vt:lpstr>14_Tema di Office</vt:lpstr>
      <vt:lpstr>15_Tema di Office</vt:lpstr>
      <vt:lpstr>16_Tema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Seconda domenica di avvento</dc:title>
  <dc:creator>Parrocchia della Cattedrale</dc:creator>
  <cp:lastModifiedBy>Fede</cp:lastModifiedBy>
  <cp:revision>141</cp:revision>
  <dcterms:created xsi:type="dcterms:W3CDTF">2003-10-01T14:22:47Z</dcterms:created>
  <dcterms:modified xsi:type="dcterms:W3CDTF">2012-12-08T22:29:35Z</dcterms:modified>
</cp:coreProperties>
</file>